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63" r:id="rId10"/>
    <p:sldId id="264" r:id="rId11"/>
    <p:sldId id="265" r:id="rId12"/>
    <p:sldId id="266" r:id="rId13"/>
    <p:sldId id="268" r:id="rId14"/>
    <p:sldId id="271" r:id="rId15"/>
    <p:sldId id="267" r:id="rId16"/>
    <p:sldId id="269" r:id="rId17"/>
    <p:sldId id="275" r:id="rId18"/>
    <p:sldId id="276" r:id="rId19"/>
    <p:sldId id="277" r:id="rId20"/>
    <p:sldId id="278" r:id="rId21"/>
    <p:sldId id="279" r:id="rId22"/>
    <p:sldId id="282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D598C-E85D-48EF-8D61-4364E2E6B0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D7C6B6C-8407-4C66-AD67-9C8EE402E921}">
      <dgm:prSet/>
      <dgm:spPr/>
      <dgm:t>
        <a:bodyPr/>
        <a:lstStyle/>
        <a:p>
          <a:r>
            <a:rPr lang="en-US"/>
            <a:t>A person may be preparing for, or recovering from, surgery, and needs pre and post-operative therapy.</a:t>
          </a:r>
        </a:p>
      </dgm:t>
    </dgm:pt>
    <dgm:pt modelId="{14EA2570-635D-459F-AC7A-B48F53EF2EBB}" type="parTrans" cxnId="{588A43B5-40CB-411D-8468-1DD80BD22ADF}">
      <dgm:prSet/>
      <dgm:spPr/>
      <dgm:t>
        <a:bodyPr/>
        <a:lstStyle/>
        <a:p>
          <a:endParaRPr lang="en-US"/>
        </a:p>
      </dgm:t>
    </dgm:pt>
    <dgm:pt modelId="{5DC5405E-2B7B-43BB-9CA1-C515DEFF7CCB}" type="sibTrans" cxnId="{588A43B5-40CB-411D-8468-1DD80BD22ADF}">
      <dgm:prSet/>
      <dgm:spPr/>
      <dgm:t>
        <a:bodyPr/>
        <a:lstStyle/>
        <a:p>
          <a:endParaRPr lang="en-US"/>
        </a:p>
      </dgm:t>
    </dgm:pt>
    <dgm:pt modelId="{002306CA-ACD3-460A-B3F2-568FCEB65056}">
      <dgm:prSet/>
      <dgm:spPr/>
      <dgm:t>
        <a:bodyPr/>
        <a:lstStyle/>
        <a:p>
          <a:r>
            <a:rPr lang="en-US"/>
            <a:t>They may be dealing with a debilitating disease or disability while others need assistance because chronic illnesses are affecting their mobility and physical abilities.</a:t>
          </a:r>
        </a:p>
      </dgm:t>
    </dgm:pt>
    <dgm:pt modelId="{0938A198-AD10-4AC4-88AE-1361FE4936F4}" type="parTrans" cxnId="{87A558CA-8248-4548-B5EF-E43491933169}">
      <dgm:prSet/>
      <dgm:spPr/>
      <dgm:t>
        <a:bodyPr/>
        <a:lstStyle/>
        <a:p>
          <a:endParaRPr lang="en-US"/>
        </a:p>
      </dgm:t>
    </dgm:pt>
    <dgm:pt modelId="{60AADD3B-5882-45FC-940B-7B29D1289AF5}" type="sibTrans" cxnId="{87A558CA-8248-4548-B5EF-E43491933169}">
      <dgm:prSet/>
      <dgm:spPr/>
      <dgm:t>
        <a:bodyPr/>
        <a:lstStyle/>
        <a:p>
          <a:endParaRPr lang="en-US"/>
        </a:p>
      </dgm:t>
    </dgm:pt>
    <dgm:pt modelId="{9D1C1448-1071-4B0D-B148-2BB4F5671254}">
      <dgm:prSet/>
      <dgm:spPr/>
      <dgm:t>
        <a:bodyPr/>
        <a:lstStyle/>
        <a:p>
          <a:r>
            <a:rPr lang="en-US"/>
            <a:t>In whatever circumstance, the burden of traveling to and from a therapy facility can almost be too much to handle</a:t>
          </a:r>
        </a:p>
      </dgm:t>
    </dgm:pt>
    <dgm:pt modelId="{CBB4A34D-6931-4DE9-B3B8-4F423B427D29}" type="parTrans" cxnId="{1E0927B7-8DC6-4641-BC03-B672100C57F2}">
      <dgm:prSet/>
      <dgm:spPr/>
      <dgm:t>
        <a:bodyPr/>
        <a:lstStyle/>
        <a:p>
          <a:endParaRPr lang="en-US"/>
        </a:p>
      </dgm:t>
    </dgm:pt>
    <dgm:pt modelId="{74CE8B47-C81C-4404-9B5F-7BD2CD196E3B}" type="sibTrans" cxnId="{1E0927B7-8DC6-4641-BC03-B672100C57F2}">
      <dgm:prSet/>
      <dgm:spPr/>
      <dgm:t>
        <a:bodyPr/>
        <a:lstStyle/>
        <a:p>
          <a:endParaRPr lang="en-US"/>
        </a:p>
      </dgm:t>
    </dgm:pt>
    <dgm:pt modelId="{6F9BA2A3-307B-4D5E-9234-10349C735C48}">
      <dgm:prSet/>
      <dgm:spPr/>
      <dgm:t>
        <a:bodyPr/>
        <a:lstStyle/>
        <a:p>
          <a:r>
            <a:rPr lang="en-US"/>
            <a:t>This works mostly for Children, Senior Citizens and people with emotional and behavioral difficulties.</a:t>
          </a:r>
        </a:p>
      </dgm:t>
    </dgm:pt>
    <dgm:pt modelId="{4A85969C-3A93-47A6-9132-D1CC1D4B456C}" type="parTrans" cxnId="{911391A4-AB14-41E2-B5BF-655EC6FC884A}">
      <dgm:prSet/>
      <dgm:spPr/>
      <dgm:t>
        <a:bodyPr/>
        <a:lstStyle/>
        <a:p>
          <a:endParaRPr lang="en-US"/>
        </a:p>
      </dgm:t>
    </dgm:pt>
    <dgm:pt modelId="{133DF13D-A78D-4471-8177-ED065DEDABC5}" type="sibTrans" cxnId="{911391A4-AB14-41E2-B5BF-655EC6FC884A}">
      <dgm:prSet/>
      <dgm:spPr/>
      <dgm:t>
        <a:bodyPr/>
        <a:lstStyle/>
        <a:p>
          <a:endParaRPr lang="en-US"/>
        </a:p>
      </dgm:t>
    </dgm:pt>
    <dgm:pt modelId="{E919D463-46CE-4498-805B-3124763EBB3B}" type="pres">
      <dgm:prSet presAssocID="{543D598C-E85D-48EF-8D61-4364E2E6B061}" presName="root" presStyleCnt="0">
        <dgm:presLayoutVars>
          <dgm:dir/>
          <dgm:resizeHandles val="exact"/>
        </dgm:presLayoutVars>
      </dgm:prSet>
      <dgm:spPr/>
    </dgm:pt>
    <dgm:pt modelId="{66E3378C-2CD5-40FA-A0F6-9137A3B82B47}" type="pres">
      <dgm:prSet presAssocID="{543D598C-E85D-48EF-8D61-4364E2E6B061}" presName="container" presStyleCnt="0">
        <dgm:presLayoutVars>
          <dgm:dir/>
          <dgm:resizeHandles val="exact"/>
        </dgm:presLayoutVars>
      </dgm:prSet>
      <dgm:spPr/>
    </dgm:pt>
    <dgm:pt modelId="{14EE1396-AA69-449A-8DEC-C6D455A00C15}" type="pres">
      <dgm:prSet presAssocID="{CD7C6B6C-8407-4C66-AD67-9C8EE402E921}" presName="compNode" presStyleCnt="0"/>
      <dgm:spPr/>
    </dgm:pt>
    <dgm:pt modelId="{9B0C38F4-51C1-493B-8857-1DD70347681F}" type="pres">
      <dgm:prSet presAssocID="{CD7C6B6C-8407-4C66-AD67-9C8EE402E921}" presName="iconBgRect" presStyleLbl="bgShp" presStyleIdx="0" presStyleCnt="4"/>
      <dgm:spPr/>
    </dgm:pt>
    <dgm:pt modelId="{4C8FE4A2-79DA-48CB-9B52-1AAB046B2976}" type="pres">
      <dgm:prSet presAssocID="{CD7C6B6C-8407-4C66-AD67-9C8EE402E9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65D7293-3275-484F-A16F-0F1678F2E97D}" type="pres">
      <dgm:prSet presAssocID="{CD7C6B6C-8407-4C66-AD67-9C8EE402E921}" presName="spaceRect" presStyleCnt="0"/>
      <dgm:spPr/>
    </dgm:pt>
    <dgm:pt modelId="{C11B9667-77E2-4CD0-B4AC-0912042FAB18}" type="pres">
      <dgm:prSet presAssocID="{CD7C6B6C-8407-4C66-AD67-9C8EE402E921}" presName="textRect" presStyleLbl="revTx" presStyleIdx="0" presStyleCnt="4">
        <dgm:presLayoutVars>
          <dgm:chMax val="1"/>
          <dgm:chPref val="1"/>
        </dgm:presLayoutVars>
      </dgm:prSet>
      <dgm:spPr/>
    </dgm:pt>
    <dgm:pt modelId="{CCED0D81-C7BA-4E24-BAE7-B9C4DFD07CA3}" type="pres">
      <dgm:prSet presAssocID="{5DC5405E-2B7B-43BB-9CA1-C515DEFF7CCB}" presName="sibTrans" presStyleLbl="sibTrans2D1" presStyleIdx="0" presStyleCnt="0"/>
      <dgm:spPr/>
    </dgm:pt>
    <dgm:pt modelId="{0E746B4D-949E-4EBF-8479-64AB805F53B9}" type="pres">
      <dgm:prSet presAssocID="{002306CA-ACD3-460A-B3F2-568FCEB65056}" presName="compNode" presStyleCnt="0"/>
      <dgm:spPr/>
    </dgm:pt>
    <dgm:pt modelId="{360AF12F-48A7-4DE4-A9A6-5448EA05AC6D}" type="pres">
      <dgm:prSet presAssocID="{002306CA-ACD3-460A-B3F2-568FCEB65056}" presName="iconBgRect" presStyleLbl="bgShp" presStyleIdx="1" presStyleCnt="4"/>
      <dgm:spPr/>
    </dgm:pt>
    <dgm:pt modelId="{2F47CAAD-A0C6-4A37-9760-B54CE27E007A}" type="pres">
      <dgm:prSet presAssocID="{002306CA-ACD3-460A-B3F2-568FCEB650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eelchair Access"/>
        </a:ext>
      </dgm:extLst>
    </dgm:pt>
    <dgm:pt modelId="{E333E281-8FAD-43AE-9BC5-AB8D845DAF53}" type="pres">
      <dgm:prSet presAssocID="{002306CA-ACD3-460A-B3F2-568FCEB65056}" presName="spaceRect" presStyleCnt="0"/>
      <dgm:spPr/>
    </dgm:pt>
    <dgm:pt modelId="{070DD60B-97E0-46DA-AE86-49F5D2985427}" type="pres">
      <dgm:prSet presAssocID="{002306CA-ACD3-460A-B3F2-568FCEB65056}" presName="textRect" presStyleLbl="revTx" presStyleIdx="1" presStyleCnt="4">
        <dgm:presLayoutVars>
          <dgm:chMax val="1"/>
          <dgm:chPref val="1"/>
        </dgm:presLayoutVars>
      </dgm:prSet>
      <dgm:spPr/>
    </dgm:pt>
    <dgm:pt modelId="{2DE659D5-6FB4-4D7C-8463-90D1A98382EF}" type="pres">
      <dgm:prSet presAssocID="{60AADD3B-5882-45FC-940B-7B29D1289AF5}" presName="sibTrans" presStyleLbl="sibTrans2D1" presStyleIdx="0" presStyleCnt="0"/>
      <dgm:spPr/>
    </dgm:pt>
    <dgm:pt modelId="{A655E127-2541-4A5C-B494-067444932CC2}" type="pres">
      <dgm:prSet presAssocID="{9D1C1448-1071-4B0D-B148-2BB4F5671254}" presName="compNode" presStyleCnt="0"/>
      <dgm:spPr/>
    </dgm:pt>
    <dgm:pt modelId="{85054C25-2615-40C4-B881-8F53F62EF355}" type="pres">
      <dgm:prSet presAssocID="{9D1C1448-1071-4B0D-B148-2BB4F5671254}" presName="iconBgRect" presStyleLbl="bgShp" presStyleIdx="2" presStyleCnt="4"/>
      <dgm:spPr/>
    </dgm:pt>
    <dgm:pt modelId="{15138DB9-4D2C-47DE-B371-B47076CA0A51}" type="pres">
      <dgm:prSet presAssocID="{9D1C1448-1071-4B0D-B148-2BB4F56712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64622C04-3E3F-4B24-BE7E-5257886C52DE}" type="pres">
      <dgm:prSet presAssocID="{9D1C1448-1071-4B0D-B148-2BB4F5671254}" presName="spaceRect" presStyleCnt="0"/>
      <dgm:spPr/>
    </dgm:pt>
    <dgm:pt modelId="{64D30F76-2518-4125-9C5A-044902D3CD8C}" type="pres">
      <dgm:prSet presAssocID="{9D1C1448-1071-4B0D-B148-2BB4F5671254}" presName="textRect" presStyleLbl="revTx" presStyleIdx="2" presStyleCnt="4">
        <dgm:presLayoutVars>
          <dgm:chMax val="1"/>
          <dgm:chPref val="1"/>
        </dgm:presLayoutVars>
      </dgm:prSet>
      <dgm:spPr/>
    </dgm:pt>
    <dgm:pt modelId="{3000CD16-2DD0-4112-84EE-3D878C20AE76}" type="pres">
      <dgm:prSet presAssocID="{74CE8B47-C81C-4404-9B5F-7BD2CD196E3B}" presName="sibTrans" presStyleLbl="sibTrans2D1" presStyleIdx="0" presStyleCnt="0"/>
      <dgm:spPr/>
    </dgm:pt>
    <dgm:pt modelId="{C373A7E9-467C-424D-A5D1-8094AA25F946}" type="pres">
      <dgm:prSet presAssocID="{6F9BA2A3-307B-4D5E-9234-10349C735C48}" presName="compNode" presStyleCnt="0"/>
      <dgm:spPr/>
    </dgm:pt>
    <dgm:pt modelId="{A8751192-C9D4-4BE3-9F4E-608D3637F142}" type="pres">
      <dgm:prSet presAssocID="{6F9BA2A3-307B-4D5E-9234-10349C735C48}" presName="iconBgRect" presStyleLbl="bgShp" presStyleIdx="3" presStyleCnt="4"/>
      <dgm:spPr/>
    </dgm:pt>
    <dgm:pt modelId="{FAB608C6-F354-4D44-8F79-8E95C773031D}" type="pres">
      <dgm:prSet presAssocID="{6F9BA2A3-307B-4D5E-9234-10349C735C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saw"/>
        </a:ext>
      </dgm:extLst>
    </dgm:pt>
    <dgm:pt modelId="{5E1AAB65-796B-4009-BCBB-A3E953B67FB6}" type="pres">
      <dgm:prSet presAssocID="{6F9BA2A3-307B-4D5E-9234-10349C735C48}" presName="spaceRect" presStyleCnt="0"/>
      <dgm:spPr/>
    </dgm:pt>
    <dgm:pt modelId="{0318BFA2-F40B-4F36-A14D-CBC4F10CF681}" type="pres">
      <dgm:prSet presAssocID="{6F9BA2A3-307B-4D5E-9234-10349C735C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DA9DA35-60D9-4137-B5A6-F4979AD70A02}" type="presOf" srcId="{60AADD3B-5882-45FC-940B-7B29D1289AF5}" destId="{2DE659D5-6FB4-4D7C-8463-90D1A98382EF}" srcOrd="0" destOrd="0" presId="urn:microsoft.com/office/officeart/2018/2/layout/IconCircleList"/>
    <dgm:cxn modelId="{F770A24A-038F-4947-8D86-21959BDBC93B}" type="presOf" srcId="{74CE8B47-C81C-4404-9B5F-7BD2CD196E3B}" destId="{3000CD16-2DD0-4112-84EE-3D878C20AE76}" srcOrd="0" destOrd="0" presId="urn:microsoft.com/office/officeart/2018/2/layout/IconCircleList"/>
    <dgm:cxn modelId="{EABFC290-4FC9-425F-87D0-C74A8D305CF3}" type="presOf" srcId="{9D1C1448-1071-4B0D-B148-2BB4F5671254}" destId="{64D30F76-2518-4125-9C5A-044902D3CD8C}" srcOrd="0" destOrd="0" presId="urn:microsoft.com/office/officeart/2018/2/layout/IconCircleList"/>
    <dgm:cxn modelId="{92BA239A-87A6-4D2A-80C9-73710225B5E5}" type="presOf" srcId="{6F9BA2A3-307B-4D5E-9234-10349C735C48}" destId="{0318BFA2-F40B-4F36-A14D-CBC4F10CF681}" srcOrd="0" destOrd="0" presId="urn:microsoft.com/office/officeart/2018/2/layout/IconCircleList"/>
    <dgm:cxn modelId="{911391A4-AB14-41E2-B5BF-655EC6FC884A}" srcId="{543D598C-E85D-48EF-8D61-4364E2E6B061}" destId="{6F9BA2A3-307B-4D5E-9234-10349C735C48}" srcOrd="3" destOrd="0" parTransId="{4A85969C-3A93-47A6-9132-D1CC1D4B456C}" sibTransId="{133DF13D-A78D-4471-8177-ED065DEDABC5}"/>
    <dgm:cxn modelId="{588A43B5-40CB-411D-8468-1DD80BD22ADF}" srcId="{543D598C-E85D-48EF-8D61-4364E2E6B061}" destId="{CD7C6B6C-8407-4C66-AD67-9C8EE402E921}" srcOrd="0" destOrd="0" parTransId="{14EA2570-635D-459F-AC7A-B48F53EF2EBB}" sibTransId="{5DC5405E-2B7B-43BB-9CA1-C515DEFF7CCB}"/>
    <dgm:cxn modelId="{120444B5-71B5-4181-9084-6FB88155DA02}" type="presOf" srcId="{002306CA-ACD3-460A-B3F2-568FCEB65056}" destId="{070DD60B-97E0-46DA-AE86-49F5D2985427}" srcOrd="0" destOrd="0" presId="urn:microsoft.com/office/officeart/2018/2/layout/IconCircleList"/>
    <dgm:cxn modelId="{1E0927B7-8DC6-4641-BC03-B672100C57F2}" srcId="{543D598C-E85D-48EF-8D61-4364E2E6B061}" destId="{9D1C1448-1071-4B0D-B148-2BB4F5671254}" srcOrd="2" destOrd="0" parTransId="{CBB4A34D-6931-4DE9-B3B8-4F423B427D29}" sibTransId="{74CE8B47-C81C-4404-9B5F-7BD2CD196E3B}"/>
    <dgm:cxn modelId="{2B7724C0-D69B-4424-8142-3B89B2EB7D17}" type="presOf" srcId="{CD7C6B6C-8407-4C66-AD67-9C8EE402E921}" destId="{C11B9667-77E2-4CD0-B4AC-0912042FAB18}" srcOrd="0" destOrd="0" presId="urn:microsoft.com/office/officeart/2018/2/layout/IconCircleList"/>
    <dgm:cxn modelId="{87A558CA-8248-4548-B5EF-E43491933169}" srcId="{543D598C-E85D-48EF-8D61-4364E2E6B061}" destId="{002306CA-ACD3-460A-B3F2-568FCEB65056}" srcOrd="1" destOrd="0" parTransId="{0938A198-AD10-4AC4-88AE-1361FE4936F4}" sibTransId="{60AADD3B-5882-45FC-940B-7B29D1289AF5}"/>
    <dgm:cxn modelId="{1C62D2E0-5982-4656-BC00-232294FE0320}" type="presOf" srcId="{5DC5405E-2B7B-43BB-9CA1-C515DEFF7CCB}" destId="{CCED0D81-C7BA-4E24-BAE7-B9C4DFD07CA3}" srcOrd="0" destOrd="0" presId="urn:microsoft.com/office/officeart/2018/2/layout/IconCircleList"/>
    <dgm:cxn modelId="{B897B6F8-C1AC-457C-A3E6-7B4FB6AABB9B}" type="presOf" srcId="{543D598C-E85D-48EF-8D61-4364E2E6B061}" destId="{E919D463-46CE-4498-805B-3124763EBB3B}" srcOrd="0" destOrd="0" presId="urn:microsoft.com/office/officeart/2018/2/layout/IconCircleList"/>
    <dgm:cxn modelId="{3D534135-EE32-488B-9867-7A2A2DCDA12D}" type="presParOf" srcId="{E919D463-46CE-4498-805B-3124763EBB3B}" destId="{66E3378C-2CD5-40FA-A0F6-9137A3B82B47}" srcOrd="0" destOrd="0" presId="urn:microsoft.com/office/officeart/2018/2/layout/IconCircleList"/>
    <dgm:cxn modelId="{1CC85252-CF59-4D44-8EE3-6A6C91CBB175}" type="presParOf" srcId="{66E3378C-2CD5-40FA-A0F6-9137A3B82B47}" destId="{14EE1396-AA69-449A-8DEC-C6D455A00C15}" srcOrd="0" destOrd="0" presId="urn:microsoft.com/office/officeart/2018/2/layout/IconCircleList"/>
    <dgm:cxn modelId="{4DA115D0-275D-4F54-ABDC-0907449FA138}" type="presParOf" srcId="{14EE1396-AA69-449A-8DEC-C6D455A00C15}" destId="{9B0C38F4-51C1-493B-8857-1DD70347681F}" srcOrd="0" destOrd="0" presId="urn:microsoft.com/office/officeart/2018/2/layout/IconCircleList"/>
    <dgm:cxn modelId="{6DE4D872-39B4-44F3-B3D8-EDC08465B0BE}" type="presParOf" srcId="{14EE1396-AA69-449A-8DEC-C6D455A00C15}" destId="{4C8FE4A2-79DA-48CB-9B52-1AAB046B2976}" srcOrd="1" destOrd="0" presId="urn:microsoft.com/office/officeart/2018/2/layout/IconCircleList"/>
    <dgm:cxn modelId="{5FD0F7DF-58CC-4305-9BDC-2D2D11140477}" type="presParOf" srcId="{14EE1396-AA69-449A-8DEC-C6D455A00C15}" destId="{865D7293-3275-484F-A16F-0F1678F2E97D}" srcOrd="2" destOrd="0" presId="urn:microsoft.com/office/officeart/2018/2/layout/IconCircleList"/>
    <dgm:cxn modelId="{65B5A2B5-157A-4876-B5C5-ACBB5C5A6CA9}" type="presParOf" srcId="{14EE1396-AA69-449A-8DEC-C6D455A00C15}" destId="{C11B9667-77E2-4CD0-B4AC-0912042FAB18}" srcOrd="3" destOrd="0" presId="urn:microsoft.com/office/officeart/2018/2/layout/IconCircleList"/>
    <dgm:cxn modelId="{4F6B1DEC-C3F2-4C76-A718-40ECFE2C20B5}" type="presParOf" srcId="{66E3378C-2CD5-40FA-A0F6-9137A3B82B47}" destId="{CCED0D81-C7BA-4E24-BAE7-B9C4DFD07CA3}" srcOrd="1" destOrd="0" presId="urn:microsoft.com/office/officeart/2018/2/layout/IconCircleList"/>
    <dgm:cxn modelId="{84E6C8B3-10E1-4C76-B0A3-D6E0C9E9B93A}" type="presParOf" srcId="{66E3378C-2CD5-40FA-A0F6-9137A3B82B47}" destId="{0E746B4D-949E-4EBF-8479-64AB805F53B9}" srcOrd="2" destOrd="0" presId="urn:microsoft.com/office/officeart/2018/2/layout/IconCircleList"/>
    <dgm:cxn modelId="{401306BD-2B84-463F-94E4-CA9873E7A2A8}" type="presParOf" srcId="{0E746B4D-949E-4EBF-8479-64AB805F53B9}" destId="{360AF12F-48A7-4DE4-A9A6-5448EA05AC6D}" srcOrd="0" destOrd="0" presId="urn:microsoft.com/office/officeart/2018/2/layout/IconCircleList"/>
    <dgm:cxn modelId="{42C51E1D-1037-4688-B10D-0D5BFF1BB215}" type="presParOf" srcId="{0E746B4D-949E-4EBF-8479-64AB805F53B9}" destId="{2F47CAAD-A0C6-4A37-9760-B54CE27E007A}" srcOrd="1" destOrd="0" presId="urn:microsoft.com/office/officeart/2018/2/layout/IconCircleList"/>
    <dgm:cxn modelId="{E949EE70-FD94-411D-A7A1-42ABDE70F8D7}" type="presParOf" srcId="{0E746B4D-949E-4EBF-8479-64AB805F53B9}" destId="{E333E281-8FAD-43AE-9BC5-AB8D845DAF53}" srcOrd="2" destOrd="0" presId="urn:microsoft.com/office/officeart/2018/2/layout/IconCircleList"/>
    <dgm:cxn modelId="{FE4880A2-9B33-4B4B-A791-9774A2785397}" type="presParOf" srcId="{0E746B4D-949E-4EBF-8479-64AB805F53B9}" destId="{070DD60B-97E0-46DA-AE86-49F5D2985427}" srcOrd="3" destOrd="0" presId="urn:microsoft.com/office/officeart/2018/2/layout/IconCircleList"/>
    <dgm:cxn modelId="{F8BE336F-41F2-4583-A141-DFF18146CAE6}" type="presParOf" srcId="{66E3378C-2CD5-40FA-A0F6-9137A3B82B47}" destId="{2DE659D5-6FB4-4D7C-8463-90D1A98382EF}" srcOrd="3" destOrd="0" presId="urn:microsoft.com/office/officeart/2018/2/layout/IconCircleList"/>
    <dgm:cxn modelId="{54649EB7-2CEC-4EAB-B751-A6CB8FE44D40}" type="presParOf" srcId="{66E3378C-2CD5-40FA-A0F6-9137A3B82B47}" destId="{A655E127-2541-4A5C-B494-067444932CC2}" srcOrd="4" destOrd="0" presId="urn:microsoft.com/office/officeart/2018/2/layout/IconCircleList"/>
    <dgm:cxn modelId="{C4FDCF2B-82C9-4833-94A4-93E282BF0D40}" type="presParOf" srcId="{A655E127-2541-4A5C-B494-067444932CC2}" destId="{85054C25-2615-40C4-B881-8F53F62EF355}" srcOrd="0" destOrd="0" presId="urn:microsoft.com/office/officeart/2018/2/layout/IconCircleList"/>
    <dgm:cxn modelId="{0F0D1C48-A7E4-4094-A82D-EE151934E01A}" type="presParOf" srcId="{A655E127-2541-4A5C-B494-067444932CC2}" destId="{15138DB9-4D2C-47DE-B371-B47076CA0A51}" srcOrd="1" destOrd="0" presId="urn:microsoft.com/office/officeart/2018/2/layout/IconCircleList"/>
    <dgm:cxn modelId="{D1FDBA14-8A2A-4D72-8AD0-309043D83E55}" type="presParOf" srcId="{A655E127-2541-4A5C-B494-067444932CC2}" destId="{64622C04-3E3F-4B24-BE7E-5257886C52DE}" srcOrd="2" destOrd="0" presId="urn:microsoft.com/office/officeart/2018/2/layout/IconCircleList"/>
    <dgm:cxn modelId="{86BED899-49DC-473D-A789-2B2AA1E7CE8E}" type="presParOf" srcId="{A655E127-2541-4A5C-B494-067444932CC2}" destId="{64D30F76-2518-4125-9C5A-044902D3CD8C}" srcOrd="3" destOrd="0" presId="urn:microsoft.com/office/officeart/2018/2/layout/IconCircleList"/>
    <dgm:cxn modelId="{6D8E5776-D8C1-48ED-AC23-BC7B10DB0788}" type="presParOf" srcId="{66E3378C-2CD5-40FA-A0F6-9137A3B82B47}" destId="{3000CD16-2DD0-4112-84EE-3D878C20AE76}" srcOrd="5" destOrd="0" presId="urn:microsoft.com/office/officeart/2018/2/layout/IconCircleList"/>
    <dgm:cxn modelId="{CDB050A9-5972-4468-B5C1-F7487D85624C}" type="presParOf" srcId="{66E3378C-2CD5-40FA-A0F6-9137A3B82B47}" destId="{C373A7E9-467C-424D-A5D1-8094AA25F946}" srcOrd="6" destOrd="0" presId="urn:microsoft.com/office/officeart/2018/2/layout/IconCircleList"/>
    <dgm:cxn modelId="{454C239A-961D-4502-91D6-50608063236F}" type="presParOf" srcId="{C373A7E9-467C-424D-A5D1-8094AA25F946}" destId="{A8751192-C9D4-4BE3-9F4E-608D3637F142}" srcOrd="0" destOrd="0" presId="urn:microsoft.com/office/officeart/2018/2/layout/IconCircleList"/>
    <dgm:cxn modelId="{33BA4124-85D0-4EDF-AD92-9620B196EF3D}" type="presParOf" srcId="{C373A7E9-467C-424D-A5D1-8094AA25F946}" destId="{FAB608C6-F354-4D44-8F79-8E95C773031D}" srcOrd="1" destOrd="0" presId="urn:microsoft.com/office/officeart/2018/2/layout/IconCircleList"/>
    <dgm:cxn modelId="{7D396AC4-D42D-4590-92E6-2C6C15CAF0E2}" type="presParOf" srcId="{C373A7E9-467C-424D-A5D1-8094AA25F946}" destId="{5E1AAB65-796B-4009-BCBB-A3E953B67FB6}" srcOrd="2" destOrd="0" presId="urn:microsoft.com/office/officeart/2018/2/layout/IconCircleList"/>
    <dgm:cxn modelId="{5AA06A6F-D8E7-4444-BD24-5909B731252E}" type="presParOf" srcId="{C373A7E9-467C-424D-A5D1-8094AA25F946}" destId="{0318BFA2-F40B-4F36-A14D-CBC4F10CF68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60858D-057C-4D1E-9E58-72FC6D45F4C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9E5FBEB2-BBA3-4048-9D1D-BA55D88229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are providing an In-Home treatment for patients, particularly children, senior citizens and insane people to provide them a safe and friendly environment.</a:t>
          </a:r>
        </a:p>
      </dgm:t>
    </dgm:pt>
    <dgm:pt modelId="{BEC5A2A7-1603-45F3-9D7B-A574B3E94ACB}" type="parTrans" cxnId="{9E4927D7-0E51-40E1-86D2-3BE91D61ADA1}">
      <dgm:prSet/>
      <dgm:spPr/>
      <dgm:t>
        <a:bodyPr/>
        <a:lstStyle/>
        <a:p>
          <a:endParaRPr lang="en-US"/>
        </a:p>
      </dgm:t>
    </dgm:pt>
    <dgm:pt modelId="{BE6AA337-978E-4F49-8D3E-82A1E785C440}" type="sibTrans" cxnId="{9E4927D7-0E51-40E1-86D2-3BE91D61AD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C1B0C9-99A6-4D80-AE08-7456F3FD3B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are using technology to improve access to quality care and expand our impact. </a:t>
          </a:r>
        </a:p>
      </dgm:t>
    </dgm:pt>
    <dgm:pt modelId="{C95F9A78-1272-404E-B701-A747EA17675E}" type="parTrans" cxnId="{5EE327F8-D182-4447-8AD2-94EB7F373627}">
      <dgm:prSet/>
      <dgm:spPr/>
      <dgm:t>
        <a:bodyPr/>
        <a:lstStyle/>
        <a:p>
          <a:endParaRPr lang="en-US"/>
        </a:p>
      </dgm:t>
    </dgm:pt>
    <dgm:pt modelId="{D81DDAA4-9353-4FEF-B1BE-7D0CE3AAA5AB}" type="sibTrans" cxnId="{5EE327F8-D182-4447-8AD2-94EB7F3736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EFB49F-4F51-4774-96CA-4073A80E51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facilities are being operated across major cities in United States.</a:t>
          </a:r>
        </a:p>
      </dgm:t>
    </dgm:pt>
    <dgm:pt modelId="{8CB53EED-BE87-4609-ABE9-CEBD86A7F15B}" type="parTrans" cxnId="{1742C546-2883-492B-BE7B-62A0ECFEE51D}">
      <dgm:prSet/>
      <dgm:spPr/>
      <dgm:t>
        <a:bodyPr/>
        <a:lstStyle/>
        <a:p>
          <a:endParaRPr lang="en-US"/>
        </a:p>
      </dgm:t>
    </dgm:pt>
    <dgm:pt modelId="{CC300EC1-5CC0-40C5-8A5C-660097077259}" type="sibTrans" cxnId="{1742C546-2883-492B-BE7B-62A0ECFEE5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3C5412-75D4-40C5-A037-68740029D0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application is designed to provide care-takers and medicines to doorstep.</a:t>
          </a:r>
        </a:p>
      </dgm:t>
    </dgm:pt>
    <dgm:pt modelId="{BD85B52F-56BA-44C5-AAE4-C24B239510FD}" type="parTrans" cxnId="{3DB60C5B-99EF-4CD8-BAD2-06FBDFDABC9E}">
      <dgm:prSet/>
      <dgm:spPr/>
      <dgm:t>
        <a:bodyPr/>
        <a:lstStyle/>
        <a:p>
          <a:endParaRPr lang="en-US"/>
        </a:p>
      </dgm:t>
    </dgm:pt>
    <dgm:pt modelId="{A9D24841-DFD9-4266-9773-946C733F57C0}" type="sibTrans" cxnId="{3DB60C5B-99EF-4CD8-BAD2-06FBDFDABC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71F1EB-788E-4D55-8110-403063633A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Caretakers/Therapists are assigned by highly qualified Doctors upon request by customers.</a:t>
          </a:r>
        </a:p>
      </dgm:t>
    </dgm:pt>
    <dgm:pt modelId="{B6264569-0270-4922-BE9F-868957CBA5A9}" type="parTrans" cxnId="{BF097D93-83C0-4318-8853-5B0512AE0FD0}">
      <dgm:prSet/>
      <dgm:spPr/>
      <dgm:t>
        <a:bodyPr/>
        <a:lstStyle/>
        <a:p>
          <a:endParaRPr lang="en-US"/>
        </a:p>
      </dgm:t>
    </dgm:pt>
    <dgm:pt modelId="{9E7CC6F3-34CC-4DCF-AD9D-E0790B7698E4}" type="sibTrans" cxnId="{BF097D93-83C0-4318-8853-5B0512AE0F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6727B6-2353-45B3-A0C4-266863105F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Hospital Organization act as a bridge between caretakers and patients.</a:t>
          </a:r>
        </a:p>
      </dgm:t>
    </dgm:pt>
    <dgm:pt modelId="{8C408476-1DFF-452C-A37E-FE1360F81850}" type="parTrans" cxnId="{47C75850-D863-4AE1-B13A-BCCD01A03F4D}">
      <dgm:prSet/>
      <dgm:spPr/>
      <dgm:t>
        <a:bodyPr/>
        <a:lstStyle/>
        <a:p>
          <a:endParaRPr lang="en-US"/>
        </a:p>
      </dgm:t>
    </dgm:pt>
    <dgm:pt modelId="{CE216045-A9B3-4386-B9D6-CAD16EAD06A5}" type="sibTrans" cxnId="{47C75850-D863-4AE1-B13A-BCCD01A03F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9D3B8E-C203-4097-B2FA-71A99A060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 delivery of medicines facility is provided by Pharmacies linked to the hospital.</a:t>
          </a:r>
        </a:p>
      </dgm:t>
    </dgm:pt>
    <dgm:pt modelId="{5236DDE4-850C-4AD1-B5B5-0C04914A890F}" type="parTrans" cxnId="{15C797D0-4CB8-40DF-B9D3-E376797638F9}">
      <dgm:prSet/>
      <dgm:spPr/>
      <dgm:t>
        <a:bodyPr/>
        <a:lstStyle/>
        <a:p>
          <a:endParaRPr lang="en-US"/>
        </a:p>
      </dgm:t>
    </dgm:pt>
    <dgm:pt modelId="{B861E70D-B7A8-4A73-A925-A6C6B07DC592}" type="sibTrans" cxnId="{15C797D0-4CB8-40DF-B9D3-E376797638F9}">
      <dgm:prSet/>
      <dgm:spPr/>
      <dgm:t>
        <a:bodyPr/>
        <a:lstStyle/>
        <a:p>
          <a:endParaRPr lang="en-US"/>
        </a:p>
      </dgm:t>
    </dgm:pt>
    <dgm:pt modelId="{E65937F1-9655-406D-9A92-26D1E3EE89B6}" type="pres">
      <dgm:prSet presAssocID="{7C60858D-057C-4D1E-9E58-72FC6D45F4CC}" presName="root" presStyleCnt="0">
        <dgm:presLayoutVars>
          <dgm:dir/>
          <dgm:resizeHandles val="exact"/>
        </dgm:presLayoutVars>
      </dgm:prSet>
      <dgm:spPr/>
    </dgm:pt>
    <dgm:pt modelId="{00C59BEB-1652-4547-BC4C-11D74461B201}" type="pres">
      <dgm:prSet presAssocID="{7C60858D-057C-4D1E-9E58-72FC6D45F4CC}" presName="container" presStyleCnt="0">
        <dgm:presLayoutVars>
          <dgm:dir/>
          <dgm:resizeHandles val="exact"/>
        </dgm:presLayoutVars>
      </dgm:prSet>
      <dgm:spPr/>
    </dgm:pt>
    <dgm:pt modelId="{3EBF41D5-AA4F-402F-8A24-DE4F6AF7914F}" type="pres">
      <dgm:prSet presAssocID="{9E5FBEB2-BBA3-4048-9D1D-BA55D88229BC}" presName="compNode" presStyleCnt="0"/>
      <dgm:spPr/>
    </dgm:pt>
    <dgm:pt modelId="{0BAC0FAA-DD93-4CFC-9BD9-633CE57B811B}" type="pres">
      <dgm:prSet presAssocID="{9E5FBEB2-BBA3-4048-9D1D-BA55D88229BC}" presName="iconBgRect" presStyleLbl="bgShp" presStyleIdx="0" presStyleCnt="7"/>
      <dgm:spPr/>
    </dgm:pt>
    <dgm:pt modelId="{BEB19089-8685-40E3-ABD0-9C9F89D47C76}" type="pres">
      <dgm:prSet presAssocID="{9E5FBEB2-BBA3-4048-9D1D-BA55D88229B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versal Access"/>
        </a:ext>
      </dgm:extLst>
    </dgm:pt>
    <dgm:pt modelId="{1379ABB6-6CC7-4615-95CF-5B6DD957880F}" type="pres">
      <dgm:prSet presAssocID="{9E5FBEB2-BBA3-4048-9D1D-BA55D88229BC}" presName="spaceRect" presStyleCnt="0"/>
      <dgm:spPr/>
    </dgm:pt>
    <dgm:pt modelId="{4B71A585-5AD2-4A93-B789-B37AFADDE0B8}" type="pres">
      <dgm:prSet presAssocID="{9E5FBEB2-BBA3-4048-9D1D-BA55D88229BC}" presName="textRect" presStyleLbl="revTx" presStyleIdx="0" presStyleCnt="7">
        <dgm:presLayoutVars>
          <dgm:chMax val="1"/>
          <dgm:chPref val="1"/>
        </dgm:presLayoutVars>
      </dgm:prSet>
      <dgm:spPr/>
    </dgm:pt>
    <dgm:pt modelId="{8E410857-F20B-4C4C-A4F0-A5D060CD0819}" type="pres">
      <dgm:prSet presAssocID="{BE6AA337-978E-4F49-8D3E-82A1E785C440}" presName="sibTrans" presStyleLbl="sibTrans2D1" presStyleIdx="0" presStyleCnt="0"/>
      <dgm:spPr/>
    </dgm:pt>
    <dgm:pt modelId="{3FE0CFD6-7988-41B1-B224-A5F9E5406C5D}" type="pres">
      <dgm:prSet presAssocID="{29C1B0C9-99A6-4D80-AE08-7456F3FD3B50}" presName="compNode" presStyleCnt="0"/>
      <dgm:spPr/>
    </dgm:pt>
    <dgm:pt modelId="{0540E4E3-4CE9-4769-AB04-3F835675E970}" type="pres">
      <dgm:prSet presAssocID="{29C1B0C9-99A6-4D80-AE08-7456F3FD3B50}" presName="iconBgRect" presStyleLbl="bgShp" presStyleIdx="1" presStyleCnt="7"/>
      <dgm:spPr/>
    </dgm:pt>
    <dgm:pt modelId="{EA8F42B9-2F52-42CB-8264-762B550B7F35}" type="pres">
      <dgm:prSet presAssocID="{29C1B0C9-99A6-4D80-AE08-7456F3FD3B5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6202DE3E-8279-4C06-B71A-9951B84559D8}" type="pres">
      <dgm:prSet presAssocID="{29C1B0C9-99A6-4D80-AE08-7456F3FD3B50}" presName="spaceRect" presStyleCnt="0"/>
      <dgm:spPr/>
    </dgm:pt>
    <dgm:pt modelId="{0C13A742-7A51-46D3-BE10-44EAC5F24E1C}" type="pres">
      <dgm:prSet presAssocID="{29C1B0C9-99A6-4D80-AE08-7456F3FD3B50}" presName="textRect" presStyleLbl="revTx" presStyleIdx="1" presStyleCnt="7">
        <dgm:presLayoutVars>
          <dgm:chMax val="1"/>
          <dgm:chPref val="1"/>
        </dgm:presLayoutVars>
      </dgm:prSet>
      <dgm:spPr/>
    </dgm:pt>
    <dgm:pt modelId="{875F5DBF-B945-4F03-82D5-6AD8911FF185}" type="pres">
      <dgm:prSet presAssocID="{D81DDAA4-9353-4FEF-B1BE-7D0CE3AAA5AB}" presName="sibTrans" presStyleLbl="sibTrans2D1" presStyleIdx="0" presStyleCnt="0"/>
      <dgm:spPr/>
    </dgm:pt>
    <dgm:pt modelId="{20ADC66F-77C2-4CB7-8B3A-D708262599C4}" type="pres">
      <dgm:prSet presAssocID="{0AEFB49F-4F51-4774-96CA-4073A80E515B}" presName="compNode" presStyleCnt="0"/>
      <dgm:spPr/>
    </dgm:pt>
    <dgm:pt modelId="{8ECBC7B6-F752-4E6A-80DF-076DC04896D6}" type="pres">
      <dgm:prSet presAssocID="{0AEFB49F-4F51-4774-96CA-4073A80E515B}" presName="iconBgRect" presStyleLbl="bgShp" presStyleIdx="2" presStyleCnt="7"/>
      <dgm:spPr/>
    </dgm:pt>
    <dgm:pt modelId="{A43FBC54-A8C8-4470-8272-4D3D8BCF0FED}" type="pres">
      <dgm:prSet presAssocID="{0AEFB49F-4F51-4774-96CA-4073A80E515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49CA4F5-BE7B-476F-B418-572256CE6AE8}" type="pres">
      <dgm:prSet presAssocID="{0AEFB49F-4F51-4774-96CA-4073A80E515B}" presName="spaceRect" presStyleCnt="0"/>
      <dgm:spPr/>
    </dgm:pt>
    <dgm:pt modelId="{7CE922A3-9E36-473D-A89B-E87BBA9CF1CD}" type="pres">
      <dgm:prSet presAssocID="{0AEFB49F-4F51-4774-96CA-4073A80E515B}" presName="textRect" presStyleLbl="revTx" presStyleIdx="2" presStyleCnt="7">
        <dgm:presLayoutVars>
          <dgm:chMax val="1"/>
          <dgm:chPref val="1"/>
        </dgm:presLayoutVars>
      </dgm:prSet>
      <dgm:spPr/>
    </dgm:pt>
    <dgm:pt modelId="{12169EFE-21B5-48EA-A98A-C825FAE92BA6}" type="pres">
      <dgm:prSet presAssocID="{CC300EC1-5CC0-40C5-8A5C-660097077259}" presName="sibTrans" presStyleLbl="sibTrans2D1" presStyleIdx="0" presStyleCnt="0"/>
      <dgm:spPr/>
    </dgm:pt>
    <dgm:pt modelId="{39FF0104-5861-4387-A10D-6BCF7346BB57}" type="pres">
      <dgm:prSet presAssocID="{103C5412-75D4-40C5-A037-68740029D0D3}" presName="compNode" presStyleCnt="0"/>
      <dgm:spPr/>
    </dgm:pt>
    <dgm:pt modelId="{39C40479-28B2-4A46-B6A8-8DD763AD4D55}" type="pres">
      <dgm:prSet presAssocID="{103C5412-75D4-40C5-A037-68740029D0D3}" presName="iconBgRect" presStyleLbl="bgShp" presStyleIdx="3" presStyleCnt="7"/>
      <dgm:spPr/>
    </dgm:pt>
    <dgm:pt modelId="{6E613872-F18B-466C-91A5-7EA259352F92}" type="pres">
      <dgm:prSet presAssocID="{103C5412-75D4-40C5-A037-68740029D0D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FA30058-51DE-4860-8A6E-4FF60730BDAD}" type="pres">
      <dgm:prSet presAssocID="{103C5412-75D4-40C5-A037-68740029D0D3}" presName="spaceRect" presStyleCnt="0"/>
      <dgm:spPr/>
    </dgm:pt>
    <dgm:pt modelId="{42E6FC1A-919E-4BEA-98BA-0E04F384CEAF}" type="pres">
      <dgm:prSet presAssocID="{103C5412-75D4-40C5-A037-68740029D0D3}" presName="textRect" presStyleLbl="revTx" presStyleIdx="3" presStyleCnt="7">
        <dgm:presLayoutVars>
          <dgm:chMax val="1"/>
          <dgm:chPref val="1"/>
        </dgm:presLayoutVars>
      </dgm:prSet>
      <dgm:spPr/>
    </dgm:pt>
    <dgm:pt modelId="{ED189FDB-6F60-45BE-AD5E-BD64807C3E4D}" type="pres">
      <dgm:prSet presAssocID="{A9D24841-DFD9-4266-9773-946C733F57C0}" presName="sibTrans" presStyleLbl="sibTrans2D1" presStyleIdx="0" presStyleCnt="0"/>
      <dgm:spPr/>
    </dgm:pt>
    <dgm:pt modelId="{D05EE55D-04A3-4963-A00E-0CD2CE3B7E06}" type="pres">
      <dgm:prSet presAssocID="{6471F1EB-788E-4D55-8110-403063633AC9}" presName="compNode" presStyleCnt="0"/>
      <dgm:spPr/>
    </dgm:pt>
    <dgm:pt modelId="{AA719762-6737-4D3E-B7A7-786D8B90C1AF}" type="pres">
      <dgm:prSet presAssocID="{6471F1EB-788E-4D55-8110-403063633AC9}" presName="iconBgRect" presStyleLbl="bgShp" presStyleIdx="4" presStyleCnt="7"/>
      <dgm:spPr/>
    </dgm:pt>
    <dgm:pt modelId="{417C9083-7B25-47D4-A35B-8049298FBB23}" type="pres">
      <dgm:prSet presAssocID="{6471F1EB-788E-4D55-8110-403063633AC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B382D7CD-E396-496B-B4E1-43C30A5C6B21}" type="pres">
      <dgm:prSet presAssocID="{6471F1EB-788E-4D55-8110-403063633AC9}" presName="spaceRect" presStyleCnt="0"/>
      <dgm:spPr/>
    </dgm:pt>
    <dgm:pt modelId="{6E2E59D3-7265-49FF-86EE-673D1D3E166A}" type="pres">
      <dgm:prSet presAssocID="{6471F1EB-788E-4D55-8110-403063633AC9}" presName="textRect" presStyleLbl="revTx" presStyleIdx="4" presStyleCnt="7">
        <dgm:presLayoutVars>
          <dgm:chMax val="1"/>
          <dgm:chPref val="1"/>
        </dgm:presLayoutVars>
      </dgm:prSet>
      <dgm:spPr/>
    </dgm:pt>
    <dgm:pt modelId="{F5EAE505-55DB-44CE-9F00-4A0689B99F74}" type="pres">
      <dgm:prSet presAssocID="{9E7CC6F3-34CC-4DCF-AD9D-E0790B7698E4}" presName="sibTrans" presStyleLbl="sibTrans2D1" presStyleIdx="0" presStyleCnt="0"/>
      <dgm:spPr/>
    </dgm:pt>
    <dgm:pt modelId="{6A512D86-2471-4139-81F2-61DA0B631CF1}" type="pres">
      <dgm:prSet presAssocID="{866727B6-2353-45B3-A0C4-266863105F06}" presName="compNode" presStyleCnt="0"/>
      <dgm:spPr/>
    </dgm:pt>
    <dgm:pt modelId="{5AAC1400-126E-4CFE-A815-10A842745434}" type="pres">
      <dgm:prSet presAssocID="{866727B6-2353-45B3-A0C4-266863105F06}" presName="iconBgRect" presStyleLbl="bgShp" presStyleIdx="5" presStyleCnt="7"/>
      <dgm:spPr/>
    </dgm:pt>
    <dgm:pt modelId="{4175AE9B-E649-4243-9C53-5DD9D28824B9}" type="pres">
      <dgm:prSet presAssocID="{866727B6-2353-45B3-A0C4-266863105F0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8C3AC469-537B-4E43-8927-32E04EA945B9}" type="pres">
      <dgm:prSet presAssocID="{866727B6-2353-45B3-A0C4-266863105F06}" presName="spaceRect" presStyleCnt="0"/>
      <dgm:spPr/>
    </dgm:pt>
    <dgm:pt modelId="{10149A6C-577A-44BA-A74F-B112B03F5DD6}" type="pres">
      <dgm:prSet presAssocID="{866727B6-2353-45B3-A0C4-266863105F06}" presName="textRect" presStyleLbl="revTx" presStyleIdx="5" presStyleCnt="7">
        <dgm:presLayoutVars>
          <dgm:chMax val="1"/>
          <dgm:chPref val="1"/>
        </dgm:presLayoutVars>
      </dgm:prSet>
      <dgm:spPr/>
    </dgm:pt>
    <dgm:pt modelId="{994F7B38-7F5C-4190-8778-A70B907E7C52}" type="pres">
      <dgm:prSet presAssocID="{CE216045-A9B3-4386-B9D6-CAD16EAD06A5}" presName="sibTrans" presStyleLbl="sibTrans2D1" presStyleIdx="0" presStyleCnt="0"/>
      <dgm:spPr/>
    </dgm:pt>
    <dgm:pt modelId="{4364971C-D109-46D5-9C74-97AD4CF30EF0}" type="pres">
      <dgm:prSet presAssocID="{2B9D3B8E-C203-4097-B2FA-71A99A060607}" presName="compNode" presStyleCnt="0"/>
      <dgm:spPr/>
    </dgm:pt>
    <dgm:pt modelId="{010919C1-C48D-43DF-AC27-47E90DF78DF2}" type="pres">
      <dgm:prSet presAssocID="{2B9D3B8E-C203-4097-B2FA-71A99A060607}" presName="iconBgRect" presStyleLbl="bgShp" presStyleIdx="6" presStyleCnt="7"/>
      <dgm:spPr/>
    </dgm:pt>
    <dgm:pt modelId="{4988AB7B-7BA7-4A18-B5BC-F45F26415D53}" type="pres">
      <dgm:prSet presAssocID="{2B9D3B8E-C203-4097-B2FA-71A99A06060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3C9C707B-D0E0-44F4-86EC-69C9929C5819}" type="pres">
      <dgm:prSet presAssocID="{2B9D3B8E-C203-4097-B2FA-71A99A060607}" presName="spaceRect" presStyleCnt="0"/>
      <dgm:spPr/>
    </dgm:pt>
    <dgm:pt modelId="{2B8B2705-16CF-4A86-B0DF-34AA00E21C59}" type="pres">
      <dgm:prSet presAssocID="{2B9D3B8E-C203-4097-B2FA-71A99A06060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DB60C5B-99EF-4CD8-BAD2-06FBDFDABC9E}" srcId="{7C60858D-057C-4D1E-9E58-72FC6D45F4CC}" destId="{103C5412-75D4-40C5-A037-68740029D0D3}" srcOrd="3" destOrd="0" parTransId="{BD85B52F-56BA-44C5-AAE4-C24B239510FD}" sibTransId="{A9D24841-DFD9-4266-9773-946C733F57C0}"/>
    <dgm:cxn modelId="{89814863-B0E4-465F-8971-BD68A05D9654}" type="presOf" srcId="{CC300EC1-5CC0-40C5-8A5C-660097077259}" destId="{12169EFE-21B5-48EA-A98A-C825FAE92BA6}" srcOrd="0" destOrd="0" presId="urn:microsoft.com/office/officeart/2018/2/layout/IconCircleList"/>
    <dgm:cxn modelId="{1742C546-2883-492B-BE7B-62A0ECFEE51D}" srcId="{7C60858D-057C-4D1E-9E58-72FC6D45F4CC}" destId="{0AEFB49F-4F51-4774-96CA-4073A80E515B}" srcOrd="2" destOrd="0" parTransId="{8CB53EED-BE87-4609-ABE9-CEBD86A7F15B}" sibTransId="{CC300EC1-5CC0-40C5-8A5C-660097077259}"/>
    <dgm:cxn modelId="{CB3C7467-C726-427D-9803-777DA885BAF3}" type="presOf" srcId="{CE216045-A9B3-4386-B9D6-CAD16EAD06A5}" destId="{994F7B38-7F5C-4190-8778-A70B907E7C52}" srcOrd="0" destOrd="0" presId="urn:microsoft.com/office/officeart/2018/2/layout/IconCircleList"/>
    <dgm:cxn modelId="{47C75850-D863-4AE1-B13A-BCCD01A03F4D}" srcId="{7C60858D-057C-4D1E-9E58-72FC6D45F4CC}" destId="{866727B6-2353-45B3-A0C4-266863105F06}" srcOrd="5" destOrd="0" parTransId="{8C408476-1DFF-452C-A37E-FE1360F81850}" sibTransId="{CE216045-A9B3-4386-B9D6-CAD16EAD06A5}"/>
    <dgm:cxn modelId="{9F497D71-5DE0-49F0-91AA-0EB85E8D474E}" type="presOf" srcId="{2B9D3B8E-C203-4097-B2FA-71A99A060607}" destId="{2B8B2705-16CF-4A86-B0DF-34AA00E21C59}" srcOrd="0" destOrd="0" presId="urn:microsoft.com/office/officeart/2018/2/layout/IconCircleList"/>
    <dgm:cxn modelId="{A7E63255-3D74-46A8-B593-CED98CFC4730}" type="presOf" srcId="{9E5FBEB2-BBA3-4048-9D1D-BA55D88229BC}" destId="{4B71A585-5AD2-4A93-B789-B37AFADDE0B8}" srcOrd="0" destOrd="0" presId="urn:microsoft.com/office/officeart/2018/2/layout/IconCircleList"/>
    <dgm:cxn modelId="{44D98F5A-F893-41F4-BC86-9032315871E6}" type="presOf" srcId="{866727B6-2353-45B3-A0C4-266863105F06}" destId="{10149A6C-577A-44BA-A74F-B112B03F5DD6}" srcOrd="0" destOrd="0" presId="urn:microsoft.com/office/officeart/2018/2/layout/IconCircleList"/>
    <dgm:cxn modelId="{D09BFF5A-D182-40F4-8A27-1CBBEADD5C47}" type="presOf" srcId="{9E7CC6F3-34CC-4DCF-AD9D-E0790B7698E4}" destId="{F5EAE505-55DB-44CE-9F00-4A0689B99F74}" srcOrd="0" destOrd="0" presId="urn:microsoft.com/office/officeart/2018/2/layout/IconCircleList"/>
    <dgm:cxn modelId="{BF097D93-83C0-4318-8853-5B0512AE0FD0}" srcId="{7C60858D-057C-4D1E-9E58-72FC6D45F4CC}" destId="{6471F1EB-788E-4D55-8110-403063633AC9}" srcOrd="4" destOrd="0" parTransId="{B6264569-0270-4922-BE9F-868957CBA5A9}" sibTransId="{9E7CC6F3-34CC-4DCF-AD9D-E0790B7698E4}"/>
    <dgm:cxn modelId="{DE02DAAA-D3A2-481B-8D07-99E454D29AAB}" type="presOf" srcId="{D81DDAA4-9353-4FEF-B1BE-7D0CE3AAA5AB}" destId="{875F5DBF-B945-4F03-82D5-6AD8911FF185}" srcOrd="0" destOrd="0" presId="urn:microsoft.com/office/officeart/2018/2/layout/IconCircleList"/>
    <dgm:cxn modelId="{1A8486B3-E775-4FA9-9EB0-A01FC869C0DD}" type="presOf" srcId="{103C5412-75D4-40C5-A037-68740029D0D3}" destId="{42E6FC1A-919E-4BEA-98BA-0E04F384CEAF}" srcOrd="0" destOrd="0" presId="urn:microsoft.com/office/officeart/2018/2/layout/IconCircleList"/>
    <dgm:cxn modelId="{67AF56CB-F987-4275-9046-128C7B0FFF76}" type="presOf" srcId="{7C60858D-057C-4D1E-9E58-72FC6D45F4CC}" destId="{E65937F1-9655-406D-9A92-26D1E3EE89B6}" srcOrd="0" destOrd="0" presId="urn:microsoft.com/office/officeart/2018/2/layout/IconCircleList"/>
    <dgm:cxn modelId="{15C797D0-4CB8-40DF-B9D3-E376797638F9}" srcId="{7C60858D-057C-4D1E-9E58-72FC6D45F4CC}" destId="{2B9D3B8E-C203-4097-B2FA-71A99A060607}" srcOrd="6" destOrd="0" parTransId="{5236DDE4-850C-4AD1-B5B5-0C04914A890F}" sibTransId="{B861E70D-B7A8-4A73-A925-A6C6B07DC592}"/>
    <dgm:cxn modelId="{D99E91D5-5153-458C-9021-8E1D36203F32}" type="presOf" srcId="{0AEFB49F-4F51-4774-96CA-4073A80E515B}" destId="{7CE922A3-9E36-473D-A89B-E87BBA9CF1CD}" srcOrd="0" destOrd="0" presId="urn:microsoft.com/office/officeart/2018/2/layout/IconCircleList"/>
    <dgm:cxn modelId="{70FBE4D5-AD9E-474F-B497-C2C8511B0FFE}" type="presOf" srcId="{29C1B0C9-99A6-4D80-AE08-7456F3FD3B50}" destId="{0C13A742-7A51-46D3-BE10-44EAC5F24E1C}" srcOrd="0" destOrd="0" presId="urn:microsoft.com/office/officeart/2018/2/layout/IconCircleList"/>
    <dgm:cxn modelId="{9E4927D7-0E51-40E1-86D2-3BE91D61ADA1}" srcId="{7C60858D-057C-4D1E-9E58-72FC6D45F4CC}" destId="{9E5FBEB2-BBA3-4048-9D1D-BA55D88229BC}" srcOrd="0" destOrd="0" parTransId="{BEC5A2A7-1603-45F3-9D7B-A574B3E94ACB}" sibTransId="{BE6AA337-978E-4F49-8D3E-82A1E785C440}"/>
    <dgm:cxn modelId="{6036BBE8-57CF-419B-A73C-955663EFEEE4}" type="presOf" srcId="{A9D24841-DFD9-4266-9773-946C733F57C0}" destId="{ED189FDB-6F60-45BE-AD5E-BD64807C3E4D}" srcOrd="0" destOrd="0" presId="urn:microsoft.com/office/officeart/2018/2/layout/IconCircleList"/>
    <dgm:cxn modelId="{65731FF3-9E88-4E04-BF55-3E9E7D58A945}" type="presOf" srcId="{6471F1EB-788E-4D55-8110-403063633AC9}" destId="{6E2E59D3-7265-49FF-86EE-673D1D3E166A}" srcOrd="0" destOrd="0" presId="urn:microsoft.com/office/officeart/2018/2/layout/IconCircleList"/>
    <dgm:cxn modelId="{E9E966F3-D2C4-4788-9613-B02A26C9549E}" type="presOf" srcId="{BE6AA337-978E-4F49-8D3E-82A1E785C440}" destId="{8E410857-F20B-4C4C-A4F0-A5D060CD0819}" srcOrd="0" destOrd="0" presId="urn:microsoft.com/office/officeart/2018/2/layout/IconCircleList"/>
    <dgm:cxn modelId="{5EE327F8-D182-4447-8AD2-94EB7F373627}" srcId="{7C60858D-057C-4D1E-9E58-72FC6D45F4CC}" destId="{29C1B0C9-99A6-4D80-AE08-7456F3FD3B50}" srcOrd="1" destOrd="0" parTransId="{C95F9A78-1272-404E-B701-A747EA17675E}" sibTransId="{D81DDAA4-9353-4FEF-B1BE-7D0CE3AAA5AB}"/>
    <dgm:cxn modelId="{4441B925-D1FB-4BBE-A51B-463BE889DB19}" type="presParOf" srcId="{E65937F1-9655-406D-9A92-26D1E3EE89B6}" destId="{00C59BEB-1652-4547-BC4C-11D74461B201}" srcOrd="0" destOrd="0" presId="urn:microsoft.com/office/officeart/2018/2/layout/IconCircleList"/>
    <dgm:cxn modelId="{75F68E84-3BA6-4D64-9D03-769B8F18A1BE}" type="presParOf" srcId="{00C59BEB-1652-4547-BC4C-11D74461B201}" destId="{3EBF41D5-AA4F-402F-8A24-DE4F6AF7914F}" srcOrd="0" destOrd="0" presId="urn:microsoft.com/office/officeart/2018/2/layout/IconCircleList"/>
    <dgm:cxn modelId="{45B62956-003D-4AC2-B8AF-0C411B7933A5}" type="presParOf" srcId="{3EBF41D5-AA4F-402F-8A24-DE4F6AF7914F}" destId="{0BAC0FAA-DD93-4CFC-9BD9-633CE57B811B}" srcOrd="0" destOrd="0" presId="urn:microsoft.com/office/officeart/2018/2/layout/IconCircleList"/>
    <dgm:cxn modelId="{895B1EFA-B5AE-4959-8905-5172A0983354}" type="presParOf" srcId="{3EBF41D5-AA4F-402F-8A24-DE4F6AF7914F}" destId="{BEB19089-8685-40E3-ABD0-9C9F89D47C76}" srcOrd="1" destOrd="0" presId="urn:microsoft.com/office/officeart/2018/2/layout/IconCircleList"/>
    <dgm:cxn modelId="{22B41AC0-284C-448E-A655-84C237DF839F}" type="presParOf" srcId="{3EBF41D5-AA4F-402F-8A24-DE4F6AF7914F}" destId="{1379ABB6-6CC7-4615-95CF-5B6DD957880F}" srcOrd="2" destOrd="0" presId="urn:microsoft.com/office/officeart/2018/2/layout/IconCircleList"/>
    <dgm:cxn modelId="{F699579E-D726-4487-B5EC-4078CD81BDA5}" type="presParOf" srcId="{3EBF41D5-AA4F-402F-8A24-DE4F6AF7914F}" destId="{4B71A585-5AD2-4A93-B789-B37AFADDE0B8}" srcOrd="3" destOrd="0" presId="urn:microsoft.com/office/officeart/2018/2/layout/IconCircleList"/>
    <dgm:cxn modelId="{2CDA04ED-1290-48A8-B7EA-64D7B51B5F39}" type="presParOf" srcId="{00C59BEB-1652-4547-BC4C-11D74461B201}" destId="{8E410857-F20B-4C4C-A4F0-A5D060CD0819}" srcOrd="1" destOrd="0" presId="urn:microsoft.com/office/officeart/2018/2/layout/IconCircleList"/>
    <dgm:cxn modelId="{2764A04A-46D9-459F-ABCC-E86E6C4FFED1}" type="presParOf" srcId="{00C59BEB-1652-4547-BC4C-11D74461B201}" destId="{3FE0CFD6-7988-41B1-B224-A5F9E5406C5D}" srcOrd="2" destOrd="0" presId="urn:microsoft.com/office/officeart/2018/2/layout/IconCircleList"/>
    <dgm:cxn modelId="{0D5F4049-A66B-4F82-B195-3A7557B31D69}" type="presParOf" srcId="{3FE0CFD6-7988-41B1-B224-A5F9E5406C5D}" destId="{0540E4E3-4CE9-4769-AB04-3F835675E970}" srcOrd="0" destOrd="0" presId="urn:microsoft.com/office/officeart/2018/2/layout/IconCircleList"/>
    <dgm:cxn modelId="{DC5DAF0E-A928-422E-BDC5-6E14836B1D3D}" type="presParOf" srcId="{3FE0CFD6-7988-41B1-B224-A5F9E5406C5D}" destId="{EA8F42B9-2F52-42CB-8264-762B550B7F35}" srcOrd="1" destOrd="0" presId="urn:microsoft.com/office/officeart/2018/2/layout/IconCircleList"/>
    <dgm:cxn modelId="{BDC07D68-E831-41A7-A314-EEBB83E8FB30}" type="presParOf" srcId="{3FE0CFD6-7988-41B1-B224-A5F9E5406C5D}" destId="{6202DE3E-8279-4C06-B71A-9951B84559D8}" srcOrd="2" destOrd="0" presId="urn:microsoft.com/office/officeart/2018/2/layout/IconCircleList"/>
    <dgm:cxn modelId="{0B4C0055-8969-4B6F-B52E-ACA7D7E12CDD}" type="presParOf" srcId="{3FE0CFD6-7988-41B1-B224-A5F9E5406C5D}" destId="{0C13A742-7A51-46D3-BE10-44EAC5F24E1C}" srcOrd="3" destOrd="0" presId="urn:microsoft.com/office/officeart/2018/2/layout/IconCircleList"/>
    <dgm:cxn modelId="{1EEAECE5-61F5-4A48-8CD0-822E7A8DA157}" type="presParOf" srcId="{00C59BEB-1652-4547-BC4C-11D74461B201}" destId="{875F5DBF-B945-4F03-82D5-6AD8911FF185}" srcOrd="3" destOrd="0" presId="urn:microsoft.com/office/officeart/2018/2/layout/IconCircleList"/>
    <dgm:cxn modelId="{8D273558-A26F-4F7A-B726-86C1ABC0BA0C}" type="presParOf" srcId="{00C59BEB-1652-4547-BC4C-11D74461B201}" destId="{20ADC66F-77C2-4CB7-8B3A-D708262599C4}" srcOrd="4" destOrd="0" presId="urn:microsoft.com/office/officeart/2018/2/layout/IconCircleList"/>
    <dgm:cxn modelId="{ED8D1AE5-2DD1-4618-A047-5EB74B5239AE}" type="presParOf" srcId="{20ADC66F-77C2-4CB7-8B3A-D708262599C4}" destId="{8ECBC7B6-F752-4E6A-80DF-076DC04896D6}" srcOrd="0" destOrd="0" presId="urn:microsoft.com/office/officeart/2018/2/layout/IconCircleList"/>
    <dgm:cxn modelId="{99B9D823-E83A-470E-A63A-9C4D664C6545}" type="presParOf" srcId="{20ADC66F-77C2-4CB7-8B3A-D708262599C4}" destId="{A43FBC54-A8C8-4470-8272-4D3D8BCF0FED}" srcOrd="1" destOrd="0" presId="urn:microsoft.com/office/officeart/2018/2/layout/IconCircleList"/>
    <dgm:cxn modelId="{86C967A3-E022-46F1-A968-34D4E8C03B07}" type="presParOf" srcId="{20ADC66F-77C2-4CB7-8B3A-D708262599C4}" destId="{D49CA4F5-BE7B-476F-B418-572256CE6AE8}" srcOrd="2" destOrd="0" presId="urn:microsoft.com/office/officeart/2018/2/layout/IconCircleList"/>
    <dgm:cxn modelId="{93D2D4EF-FF05-43ED-BC56-D4FF62DDCA93}" type="presParOf" srcId="{20ADC66F-77C2-4CB7-8B3A-D708262599C4}" destId="{7CE922A3-9E36-473D-A89B-E87BBA9CF1CD}" srcOrd="3" destOrd="0" presId="urn:microsoft.com/office/officeart/2018/2/layout/IconCircleList"/>
    <dgm:cxn modelId="{F13CA7B4-B0AE-4206-BB93-9A62A9698025}" type="presParOf" srcId="{00C59BEB-1652-4547-BC4C-11D74461B201}" destId="{12169EFE-21B5-48EA-A98A-C825FAE92BA6}" srcOrd="5" destOrd="0" presId="urn:microsoft.com/office/officeart/2018/2/layout/IconCircleList"/>
    <dgm:cxn modelId="{39D192A3-A1A6-4F83-BF50-0540C581D65E}" type="presParOf" srcId="{00C59BEB-1652-4547-BC4C-11D74461B201}" destId="{39FF0104-5861-4387-A10D-6BCF7346BB57}" srcOrd="6" destOrd="0" presId="urn:microsoft.com/office/officeart/2018/2/layout/IconCircleList"/>
    <dgm:cxn modelId="{0841ED77-8E43-4F7C-9FF0-D9BEB1510DBE}" type="presParOf" srcId="{39FF0104-5861-4387-A10D-6BCF7346BB57}" destId="{39C40479-28B2-4A46-B6A8-8DD763AD4D55}" srcOrd="0" destOrd="0" presId="urn:microsoft.com/office/officeart/2018/2/layout/IconCircleList"/>
    <dgm:cxn modelId="{92D777F9-8FFB-4572-9CF4-D66EBC6FF6F6}" type="presParOf" srcId="{39FF0104-5861-4387-A10D-6BCF7346BB57}" destId="{6E613872-F18B-466C-91A5-7EA259352F92}" srcOrd="1" destOrd="0" presId="urn:microsoft.com/office/officeart/2018/2/layout/IconCircleList"/>
    <dgm:cxn modelId="{189EE8B1-4D49-4FDC-AEB1-DF6B95176305}" type="presParOf" srcId="{39FF0104-5861-4387-A10D-6BCF7346BB57}" destId="{FFA30058-51DE-4860-8A6E-4FF60730BDAD}" srcOrd="2" destOrd="0" presId="urn:microsoft.com/office/officeart/2018/2/layout/IconCircleList"/>
    <dgm:cxn modelId="{C190678C-8AAF-4241-9839-D2481AABE5DC}" type="presParOf" srcId="{39FF0104-5861-4387-A10D-6BCF7346BB57}" destId="{42E6FC1A-919E-4BEA-98BA-0E04F384CEAF}" srcOrd="3" destOrd="0" presId="urn:microsoft.com/office/officeart/2018/2/layout/IconCircleList"/>
    <dgm:cxn modelId="{B3D887EA-FE6C-4C20-89BD-0719B964FB57}" type="presParOf" srcId="{00C59BEB-1652-4547-BC4C-11D74461B201}" destId="{ED189FDB-6F60-45BE-AD5E-BD64807C3E4D}" srcOrd="7" destOrd="0" presId="urn:microsoft.com/office/officeart/2018/2/layout/IconCircleList"/>
    <dgm:cxn modelId="{9EDF4027-8A31-45DA-814A-3352513BFB9B}" type="presParOf" srcId="{00C59BEB-1652-4547-BC4C-11D74461B201}" destId="{D05EE55D-04A3-4963-A00E-0CD2CE3B7E06}" srcOrd="8" destOrd="0" presId="urn:microsoft.com/office/officeart/2018/2/layout/IconCircleList"/>
    <dgm:cxn modelId="{EF063976-DD77-4259-801E-50CFC960176F}" type="presParOf" srcId="{D05EE55D-04A3-4963-A00E-0CD2CE3B7E06}" destId="{AA719762-6737-4D3E-B7A7-786D8B90C1AF}" srcOrd="0" destOrd="0" presId="urn:microsoft.com/office/officeart/2018/2/layout/IconCircleList"/>
    <dgm:cxn modelId="{829A2AD2-5CA4-485B-ADC6-46A1DE700D2A}" type="presParOf" srcId="{D05EE55D-04A3-4963-A00E-0CD2CE3B7E06}" destId="{417C9083-7B25-47D4-A35B-8049298FBB23}" srcOrd="1" destOrd="0" presId="urn:microsoft.com/office/officeart/2018/2/layout/IconCircleList"/>
    <dgm:cxn modelId="{63FD2BF1-643C-42BF-B282-D07BA5BDA120}" type="presParOf" srcId="{D05EE55D-04A3-4963-A00E-0CD2CE3B7E06}" destId="{B382D7CD-E396-496B-B4E1-43C30A5C6B21}" srcOrd="2" destOrd="0" presId="urn:microsoft.com/office/officeart/2018/2/layout/IconCircleList"/>
    <dgm:cxn modelId="{EAE7421F-F097-4E60-BEE0-22C8D4B3F90F}" type="presParOf" srcId="{D05EE55D-04A3-4963-A00E-0CD2CE3B7E06}" destId="{6E2E59D3-7265-49FF-86EE-673D1D3E166A}" srcOrd="3" destOrd="0" presId="urn:microsoft.com/office/officeart/2018/2/layout/IconCircleList"/>
    <dgm:cxn modelId="{5B1F1618-703C-4B48-9D48-B6FDA2ABFCCA}" type="presParOf" srcId="{00C59BEB-1652-4547-BC4C-11D74461B201}" destId="{F5EAE505-55DB-44CE-9F00-4A0689B99F74}" srcOrd="9" destOrd="0" presId="urn:microsoft.com/office/officeart/2018/2/layout/IconCircleList"/>
    <dgm:cxn modelId="{794B876F-90EB-4CAA-A89C-CBF236485C8A}" type="presParOf" srcId="{00C59BEB-1652-4547-BC4C-11D74461B201}" destId="{6A512D86-2471-4139-81F2-61DA0B631CF1}" srcOrd="10" destOrd="0" presId="urn:microsoft.com/office/officeart/2018/2/layout/IconCircleList"/>
    <dgm:cxn modelId="{25F38021-CD19-4CC9-AFC8-A62C7F359359}" type="presParOf" srcId="{6A512D86-2471-4139-81F2-61DA0B631CF1}" destId="{5AAC1400-126E-4CFE-A815-10A842745434}" srcOrd="0" destOrd="0" presId="urn:microsoft.com/office/officeart/2018/2/layout/IconCircleList"/>
    <dgm:cxn modelId="{3931411E-CD64-4782-BB9A-706AA990C2C7}" type="presParOf" srcId="{6A512D86-2471-4139-81F2-61DA0B631CF1}" destId="{4175AE9B-E649-4243-9C53-5DD9D28824B9}" srcOrd="1" destOrd="0" presId="urn:microsoft.com/office/officeart/2018/2/layout/IconCircleList"/>
    <dgm:cxn modelId="{55B749C6-E820-4DE1-B101-88E458EAB224}" type="presParOf" srcId="{6A512D86-2471-4139-81F2-61DA0B631CF1}" destId="{8C3AC469-537B-4E43-8927-32E04EA945B9}" srcOrd="2" destOrd="0" presId="urn:microsoft.com/office/officeart/2018/2/layout/IconCircleList"/>
    <dgm:cxn modelId="{99201F2A-64D2-46EC-B0AB-B916B47262BD}" type="presParOf" srcId="{6A512D86-2471-4139-81F2-61DA0B631CF1}" destId="{10149A6C-577A-44BA-A74F-B112B03F5DD6}" srcOrd="3" destOrd="0" presId="urn:microsoft.com/office/officeart/2018/2/layout/IconCircleList"/>
    <dgm:cxn modelId="{C36C7B81-4565-4BA8-9F91-DD22B24AF734}" type="presParOf" srcId="{00C59BEB-1652-4547-BC4C-11D74461B201}" destId="{994F7B38-7F5C-4190-8778-A70B907E7C52}" srcOrd="11" destOrd="0" presId="urn:microsoft.com/office/officeart/2018/2/layout/IconCircleList"/>
    <dgm:cxn modelId="{B50444C4-583B-479D-99DA-13541F3D65BE}" type="presParOf" srcId="{00C59BEB-1652-4547-BC4C-11D74461B201}" destId="{4364971C-D109-46D5-9C74-97AD4CF30EF0}" srcOrd="12" destOrd="0" presId="urn:microsoft.com/office/officeart/2018/2/layout/IconCircleList"/>
    <dgm:cxn modelId="{7E8DBA8F-844C-4088-A528-E03D0F3EC198}" type="presParOf" srcId="{4364971C-D109-46D5-9C74-97AD4CF30EF0}" destId="{010919C1-C48D-43DF-AC27-47E90DF78DF2}" srcOrd="0" destOrd="0" presId="urn:microsoft.com/office/officeart/2018/2/layout/IconCircleList"/>
    <dgm:cxn modelId="{31ED514F-FD6A-43D7-A97F-0D57DBAB86CD}" type="presParOf" srcId="{4364971C-D109-46D5-9C74-97AD4CF30EF0}" destId="{4988AB7B-7BA7-4A18-B5BC-F45F26415D53}" srcOrd="1" destOrd="0" presId="urn:microsoft.com/office/officeart/2018/2/layout/IconCircleList"/>
    <dgm:cxn modelId="{11D3604D-6A14-4C0C-9E68-0078E7385559}" type="presParOf" srcId="{4364971C-D109-46D5-9C74-97AD4CF30EF0}" destId="{3C9C707B-D0E0-44F4-86EC-69C9929C5819}" srcOrd="2" destOrd="0" presId="urn:microsoft.com/office/officeart/2018/2/layout/IconCircleList"/>
    <dgm:cxn modelId="{87FD5B3E-FE4E-4191-BABD-1BD5252E2195}" type="presParOf" srcId="{4364971C-D109-46D5-9C74-97AD4CF30EF0}" destId="{2B8B2705-16CF-4A86-B0DF-34AA00E21C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C38F4-51C1-493B-8857-1DD70347681F}">
      <dsp:nvSpPr>
        <dsp:cNvPr id="0" name=""/>
        <dsp:cNvSpPr/>
      </dsp:nvSpPr>
      <dsp:spPr>
        <a:xfrm>
          <a:off x="134825" y="250218"/>
          <a:ext cx="1295909" cy="12959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FE4A2-79DA-48CB-9B52-1AAB046B2976}">
      <dsp:nvSpPr>
        <dsp:cNvPr id="0" name=""/>
        <dsp:cNvSpPr/>
      </dsp:nvSpPr>
      <dsp:spPr>
        <a:xfrm>
          <a:off x="406966" y="522360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B9667-77E2-4CD0-B4AC-0912042FAB18}">
      <dsp:nvSpPr>
        <dsp:cNvPr id="0" name=""/>
        <dsp:cNvSpPr/>
      </dsp:nvSpPr>
      <dsp:spPr>
        <a:xfrm>
          <a:off x="1708430" y="250218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person may be preparing for, or recovering from, surgery, and needs pre and post-operative therapy.</a:t>
          </a:r>
        </a:p>
      </dsp:txBody>
      <dsp:txXfrm>
        <a:off x="1708430" y="250218"/>
        <a:ext cx="3054644" cy="1295909"/>
      </dsp:txXfrm>
    </dsp:sp>
    <dsp:sp modelId="{360AF12F-48A7-4DE4-A9A6-5448EA05AC6D}">
      <dsp:nvSpPr>
        <dsp:cNvPr id="0" name=""/>
        <dsp:cNvSpPr/>
      </dsp:nvSpPr>
      <dsp:spPr>
        <a:xfrm>
          <a:off x="5295324" y="250218"/>
          <a:ext cx="1295909" cy="12959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7CAAD-A0C6-4A37-9760-B54CE27E007A}">
      <dsp:nvSpPr>
        <dsp:cNvPr id="0" name=""/>
        <dsp:cNvSpPr/>
      </dsp:nvSpPr>
      <dsp:spPr>
        <a:xfrm>
          <a:off x="5567465" y="522360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DD60B-97E0-46DA-AE86-49F5D2985427}">
      <dsp:nvSpPr>
        <dsp:cNvPr id="0" name=""/>
        <dsp:cNvSpPr/>
      </dsp:nvSpPr>
      <dsp:spPr>
        <a:xfrm>
          <a:off x="6868929" y="250218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They may be dealing with a debilitating disease or disability while others need assistance because chronic illnesses are affecting their mobility and physical abilities.</a:t>
          </a:r>
        </a:p>
      </dsp:txBody>
      <dsp:txXfrm>
        <a:off x="6868929" y="250218"/>
        <a:ext cx="3054644" cy="1295909"/>
      </dsp:txXfrm>
    </dsp:sp>
    <dsp:sp modelId="{85054C25-2615-40C4-B881-8F53F62EF355}">
      <dsp:nvSpPr>
        <dsp:cNvPr id="0" name=""/>
        <dsp:cNvSpPr/>
      </dsp:nvSpPr>
      <dsp:spPr>
        <a:xfrm>
          <a:off x="134825" y="2179483"/>
          <a:ext cx="1295909" cy="12959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38DB9-4D2C-47DE-B371-B47076CA0A51}">
      <dsp:nvSpPr>
        <dsp:cNvPr id="0" name=""/>
        <dsp:cNvSpPr/>
      </dsp:nvSpPr>
      <dsp:spPr>
        <a:xfrm>
          <a:off x="406966" y="2451624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30F76-2518-4125-9C5A-044902D3CD8C}">
      <dsp:nvSpPr>
        <dsp:cNvPr id="0" name=""/>
        <dsp:cNvSpPr/>
      </dsp:nvSpPr>
      <dsp:spPr>
        <a:xfrm>
          <a:off x="1708430" y="217948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whatever circumstance, the burden of traveling to and from a therapy facility can almost be too much to handle</a:t>
          </a:r>
        </a:p>
      </dsp:txBody>
      <dsp:txXfrm>
        <a:off x="1708430" y="2179483"/>
        <a:ext cx="3054644" cy="1295909"/>
      </dsp:txXfrm>
    </dsp:sp>
    <dsp:sp modelId="{A8751192-C9D4-4BE3-9F4E-608D3637F142}">
      <dsp:nvSpPr>
        <dsp:cNvPr id="0" name=""/>
        <dsp:cNvSpPr/>
      </dsp:nvSpPr>
      <dsp:spPr>
        <a:xfrm>
          <a:off x="5295324" y="2179483"/>
          <a:ext cx="1295909" cy="129590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608C6-F354-4D44-8F79-8E95C773031D}">
      <dsp:nvSpPr>
        <dsp:cNvPr id="0" name=""/>
        <dsp:cNvSpPr/>
      </dsp:nvSpPr>
      <dsp:spPr>
        <a:xfrm>
          <a:off x="5567465" y="2451624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BFA2-F40B-4F36-A14D-CBC4F10CF681}">
      <dsp:nvSpPr>
        <dsp:cNvPr id="0" name=""/>
        <dsp:cNvSpPr/>
      </dsp:nvSpPr>
      <dsp:spPr>
        <a:xfrm>
          <a:off x="6868929" y="217948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works mostly for Children, Senior Citizens and people with emotional and behavioral difficulties.</a:t>
          </a:r>
        </a:p>
      </dsp:txBody>
      <dsp:txXfrm>
        <a:off x="6868929" y="2179483"/>
        <a:ext cx="3054644" cy="1295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C0FAA-DD93-4CFC-9BD9-633CE57B811B}">
      <dsp:nvSpPr>
        <dsp:cNvPr id="0" name=""/>
        <dsp:cNvSpPr/>
      </dsp:nvSpPr>
      <dsp:spPr>
        <a:xfrm>
          <a:off x="329661" y="295407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19089-8685-40E3-ABD0-9C9F89D47C76}">
      <dsp:nvSpPr>
        <dsp:cNvPr id="0" name=""/>
        <dsp:cNvSpPr/>
      </dsp:nvSpPr>
      <dsp:spPr>
        <a:xfrm>
          <a:off x="524174" y="489920"/>
          <a:ext cx="537224" cy="537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1A585-5AD2-4A93-B789-B37AFADDE0B8}">
      <dsp:nvSpPr>
        <dsp:cNvPr id="0" name=""/>
        <dsp:cNvSpPr/>
      </dsp:nvSpPr>
      <dsp:spPr>
        <a:xfrm>
          <a:off x="1454393" y="295407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are providing an In-Home treatment for patients, particularly children, senior citizens and insane people to provide them a safe and friendly environment.</a:t>
          </a:r>
        </a:p>
      </dsp:txBody>
      <dsp:txXfrm>
        <a:off x="1454393" y="295407"/>
        <a:ext cx="2183302" cy="926249"/>
      </dsp:txXfrm>
    </dsp:sp>
    <dsp:sp modelId="{0540E4E3-4CE9-4769-AB04-3F835675E970}">
      <dsp:nvSpPr>
        <dsp:cNvPr id="0" name=""/>
        <dsp:cNvSpPr/>
      </dsp:nvSpPr>
      <dsp:spPr>
        <a:xfrm>
          <a:off x="4018119" y="295407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F42B9-2F52-42CB-8264-762B550B7F35}">
      <dsp:nvSpPr>
        <dsp:cNvPr id="0" name=""/>
        <dsp:cNvSpPr/>
      </dsp:nvSpPr>
      <dsp:spPr>
        <a:xfrm>
          <a:off x="4212632" y="489920"/>
          <a:ext cx="537224" cy="537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3A742-7A51-46D3-BE10-44EAC5F24E1C}">
      <dsp:nvSpPr>
        <dsp:cNvPr id="0" name=""/>
        <dsp:cNvSpPr/>
      </dsp:nvSpPr>
      <dsp:spPr>
        <a:xfrm>
          <a:off x="5142851" y="295407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are using technology to improve access to quality care and expand our impact. </a:t>
          </a:r>
        </a:p>
      </dsp:txBody>
      <dsp:txXfrm>
        <a:off x="5142851" y="295407"/>
        <a:ext cx="2183302" cy="926249"/>
      </dsp:txXfrm>
    </dsp:sp>
    <dsp:sp modelId="{8ECBC7B6-F752-4E6A-80DF-076DC04896D6}">
      <dsp:nvSpPr>
        <dsp:cNvPr id="0" name=""/>
        <dsp:cNvSpPr/>
      </dsp:nvSpPr>
      <dsp:spPr>
        <a:xfrm>
          <a:off x="7706578" y="295407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FBC54-A8C8-4470-8272-4D3D8BCF0FED}">
      <dsp:nvSpPr>
        <dsp:cNvPr id="0" name=""/>
        <dsp:cNvSpPr/>
      </dsp:nvSpPr>
      <dsp:spPr>
        <a:xfrm>
          <a:off x="7901090" y="489920"/>
          <a:ext cx="537224" cy="537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922A3-9E36-473D-A89B-E87BBA9CF1CD}">
      <dsp:nvSpPr>
        <dsp:cNvPr id="0" name=""/>
        <dsp:cNvSpPr/>
      </dsp:nvSpPr>
      <dsp:spPr>
        <a:xfrm>
          <a:off x="8831309" y="295407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Our facilities are being operated across major cities in United States.</a:t>
          </a:r>
        </a:p>
      </dsp:txBody>
      <dsp:txXfrm>
        <a:off x="8831309" y="295407"/>
        <a:ext cx="2183302" cy="926249"/>
      </dsp:txXfrm>
    </dsp:sp>
    <dsp:sp modelId="{39C40479-28B2-4A46-B6A8-8DD763AD4D55}">
      <dsp:nvSpPr>
        <dsp:cNvPr id="0" name=""/>
        <dsp:cNvSpPr/>
      </dsp:nvSpPr>
      <dsp:spPr>
        <a:xfrm>
          <a:off x="329661" y="2089575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13872-F18B-466C-91A5-7EA259352F92}">
      <dsp:nvSpPr>
        <dsp:cNvPr id="0" name=""/>
        <dsp:cNvSpPr/>
      </dsp:nvSpPr>
      <dsp:spPr>
        <a:xfrm>
          <a:off x="524174" y="2284087"/>
          <a:ext cx="537224" cy="537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6FC1A-919E-4BEA-98BA-0E04F384CEAF}">
      <dsp:nvSpPr>
        <dsp:cNvPr id="0" name=""/>
        <dsp:cNvSpPr/>
      </dsp:nvSpPr>
      <dsp:spPr>
        <a:xfrm>
          <a:off x="1454393" y="2089575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Our application is designed to provide care-takers and medicines to doorstep.</a:t>
          </a:r>
        </a:p>
      </dsp:txBody>
      <dsp:txXfrm>
        <a:off x="1454393" y="2089575"/>
        <a:ext cx="2183302" cy="926249"/>
      </dsp:txXfrm>
    </dsp:sp>
    <dsp:sp modelId="{AA719762-6737-4D3E-B7A7-786D8B90C1AF}">
      <dsp:nvSpPr>
        <dsp:cNvPr id="0" name=""/>
        <dsp:cNvSpPr/>
      </dsp:nvSpPr>
      <dsp:spPr>
        <a:xfrm>
          <a:off x="4018119" y="2089575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C9083-7B25-47D4-A35B-8049298FBB23}">
      <dsp:nvSpPr>
        <dsp:cNvPr id="0" name=""/>
        <dsp:cNvSpPr/>
      </dsp:nvSpPr>
      <dsp:spPr>
        <a:xfrm>
          <a:off x="4212632" y="2284087"/>
          <a:ext cx="537224" cy="5372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E59D3-7265-49FF-86EE-673D1D3E166A}">
      <dsp:nvSpPr>
        <dsp:cNvPr id="0" name=""/>
        <dsp:cNvSpPr/>
      </dsp:nvSpPr>
      <dsp:spPr>
        <a:xfrm>
          <a:off x="5142851" y="2089575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Caretakers/Therapists are assigned by highly qualified Doctors upon request by customers.</a:t>
          </a:r>
        </a:p>
      </dsp:txBody>
      <dsp:txXfrm>
        <a:off x="5142851" y="2089575"/>
        <a:ext cx="2183302" cy="926249"/>
      </dsp:txXfrm>
    </dsp:sp>
    <dsp:sp modelId="{5AAC1400-126E-4CFE-A815-10A842745434}">
      <dsp:nvSpPr>
        <dsp:cNvPr id="0" name=""/>
        <dsp:cNvSpPr/>
      </dsp:nvSpPr>
      <dsp:spPr>
        <a:xfrm>
          <a:off x="7706578" y="2089575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5AE9B-E649-4243-9C53-5DD9D28824B9}">
      <dsp:nvSpPr>
        <dsp:cNvPr id="0" name=""/>
        <dsp:cNvSpPr/>
      </dsp:nvSpPr>
      <dsp:spPr>
        <a:xfrm>
          <a:off x="7901090" y="2284087"/>
          <a:ext cx="537224" cy="5372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49A6C-577A-44BA-A74F-B112B03F5DD6}">
      <dsp:nvSpPr>
        <dsp:cNvPr id="0" name=""/>
        <dsp:cNvSpPr/>
      </dsp:nvSpPr>
      <dsp:spPr>
        <a:xfrm>
          <a:off x="8831309" y="2089575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Hospital Organization act as a bridge between caretakers and patients.</a:t>
          </a:r>
        </a:p>
      </dsp:txBody>
      <dsp:txXfrm>
        <a:off x="8831309" y="2089575"/>
        <a:ext cx="2183302" cy="926249"/>
      </dsp:txXfrm>
    </dsp:sp>
    <dsp:sp modelId="{010919C1-C48D-43DF-AC27-47E90DF78DF2}">
      <dsp:nvSpPr>
        <dsp:cNvPr id="0" name=""/>
        <dsp:cNvSpPr/>
      </dsp:nvSpPr>
      <dsp:spPr>
        <a:xfrm>
          <a:off x="329661" y="3883742"/>
          <a:ext cx="926249" cy="9262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8AB7B-7BA7-4A18-B5BC-F45F26415D53}">
      <dsp:nvSpPr>
        <dsp:cNvPr id="0" name=""/>
        <dsp:cNvSpPr/>
      </dsp:nvSpPr>
      <dsp:spPr>
        <a:xfrm>
          <a:off x="524174" y="4078255"/>
          <a:ext cx="537224" cy="53722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B2705-16CF-4A86-B0DF-34AA00E21C59}">
      <dsp:nvSpPr>
        <dsp:cNvPr id="0" name=""/>
        <dsp:cNvSpPr/>
      </dsp:nvSpPr>
      <dsp:spPr>
        <a:xfrm>
          <a:off x="1454393" y="3883742"/>
          <a:ext cx="2183302" cy="926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Home delivery of medicines facility is provided by Pharmacies linked to the hospital.</a:t>
          </a:r>
        </a:p>
      </dsp:txBody>
      <dsp:txXfrm>
        <a:off x="1454393" y="3883742"/>
        <a:ext cx="2183302" cy="926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5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4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1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6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8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7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14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2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7278BF43-D18D-4D4A-B0C9-A36EE0B4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8" r="-1" b="-1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DDB45-1ABC-4A0B-960B-C96E7546A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524" y="1340361"/>
            <a:ext cx="3729162" cy="33417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Happy Health In-home Treatment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B5263-F3FD-4BF0-8268-2C0E9AE99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84" y="4731476"/>
            <a:ext cx="3793642" cy="97090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r>
              <a:rPr lang="en-US" dirty="0">
                <a:solidFill>
                  <a:schemeClr val="tx1"/>
                </a:solidFill>
              </a:rPr>
              <a:t>Satya Ikyath Varma Dantuluri</a:t>
            </a:r>
          </a:p>
          <a:p>
            <a:r>
              <a:rPr lang="en-US" dirty="0">
                <a:solidFill>
                  <a:schemeClr val="tx1"/>
                </a:solidFill>
              </a:rPr>
              <a:t>Harika Reddy Gurram</a:t>
            </a:r>
          </a:p>
          <a:p>
            <a:r>
              <a:rPr lang="en-US" dirty="0">
                <a:solidFill>
                  <a:schemeClr val="tx1"/>
                </a:solidFill>
              </a:rPr>
              <a:t>Mounica Dantuluri</a:t>
            </a:r>
          </a:p>
        </p:txBody>
      </p:sp>
    </p:spTree>
    <p:extLst>
      <p:ext uri="{BB962C8B-B14F-4D97-AF65-F5344CB8AC3E}">
        <p14:creationId xmlns:p14="http://schemas.microsoft.com/office/powerpoint/2010/main" val="424364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1435E-08E3-459C-A256-22A98D6E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233831"/>
            <a:ext cx="11401426" cy="523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BAEFC7-1718-4387-A682-258C84E9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385419"/>
            <a:ext cx="10658475" cy="1157631"/>
          </a:xfrm>
        </p:spPr>
        <p:txBody>
          <a:bodyPr/>
          <a:lstStyle/>
          <a:p>
            <a:pPr algn="ctr"/>
            <a:r>
              <a:rPr lang="en-US" dirty="0"/>
              <a:t>Patient Signup Screen</a:t>
            </a:r>
          </a:p>
        </p:txBody>
      </p:sp>
    </p:spTree>
    <p:extLst>
      <p:ext uri="{BB962C8B-B14F-4D97-AF65-F5344CB8AC3E}">
        <p14:creationId xmlns:p14="http://schemas.microsoft.com/office/powerpoint/2010/main" val="211530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92602-CF78-4F69-8396-B14C68C4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7" y="1133475"/>
            <a:ext cx="11449813" cy="542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A53A7-0845-489E-9376-C3D67F1C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385419"/>
            <a:ext cx="10058400" cy="7480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Patient Home Page</a:t>
            </a:r>
          </a:p>
        </p:txBody>
      </p:sp>
    </p:spTree>
    <p:extLst>
      <p:ext uri="{BB962C8B-B14F-4D97-AF65-F5344CB8AC3E}">
        <p14:creationId xmlns:p14="http://schemas.microsoft.com/office/powerpoint/2010/main" val="267167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73515-6E15-452A-AAA6-8F23018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076326"/>
            <a:ext cx="11430000" cy="56102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E8D797-FD03-4E40-978A-093B04C6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71451"/>
            <a:ext cx="10601325" cy="131003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Patient Schedules an Appointment with Doctor</a:t>
            </a:r>
          </a:p>
        </p:txBody>
      </p:sp>
    </p:spTree>
    <p:extLst>
      <p:ext uri="{BB962C8B-B14F-4D97-AF65-F5344CB8AC3E}">
        <p14:creationId xmlns:p14="http://schemas.microsoft.com/office/powerpoint/2010/main" val="121138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4BEE6-594C-4A33-BC83-94E33759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3994"/>
            <a:ext cx="10058400" cy="9004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Doctor checks Patients request and assigns Caretaker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7B78B-0845-42CB-BD6C-72FDD4D9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7" y="1133474"/>
            <a:ext cx="11731258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4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B92BA-7171-4811-9A4A-18101DFF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642594"/>
            <a:ext cx="11306175" cy="78615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Caretaker Accepts the request and follows Doctor instructions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103E9-B49C-47C6-8C54-C0136213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362075"/>
            <a:ext cx="11449050" cy="51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2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CE8B1-CF37-4A6B-8F71-A370CD62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3" y="1238250"/>
            <a:ext cx="11579822" cy="53911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3BB49B-2344-405F-A436-38742CCE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2094"/>
            <a:ext cx="10058400" cy="78615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Patient Places Medicines Order</a:t>
            </a:r>
          </a:p>
        </p:txBody>
      </p:sp>
    </p:spTree>
    <p:extLst>
      <p:ext uri="{BB962C8B-B14F-4D97-AF65-F5344CB8AC3E}">
        <p14:creationId xmlns:p14="http://schemas.microsoft.com/office/powerpoint/2010/main" val="2638185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8D824C-9B3E-445E-BE01-35D1C4F0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1619"/>
            <a:ext cx="10058400" cy="70995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Pharmacist check orders and assigns Delivery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EB35-5894-46A3-82F9-64D84A7D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57274"/>
            <a:ext cx="11449050" cy="54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8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6771B-57A7-4CE6-9870-16FA93DF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33499"/>
            <a:ext cx="11449050" cy="5153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0C9DCE-8C29-4AEA-9999-F0669676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09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Delivery Person accepts order</a:t>
            </a:r>
          </a:p>
        </p:txBody>
      </p:sp>
    </p:spTree>
    <p:extLst>
      <p:ext uri="{BB962C8B-B14F-4D97-AF65-F5344CB8AC3E}">
        <p14:creationId xmlns:p14="http://schemas.microsoft.com/office/powerpoint/2010/main" val="103277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DB058B4-17A0-4596-BCEF-4C41831E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1343025"/>
            <a:ext cx="11547101" cy="518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98DA3-4ADA-4966-84DC-309BF920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Acknowledge Email sent to Patient</a:t>
            </a:r>
          </a:p>
        </p:txBody>
      </p:sp>
    </p:spTree>
    <p:extLst>
      <p:ext uri="{BB962C8B-B14F-4D97-AF65-F5344CB8AC3E}">
        <p14:creationId xmlns:p14="http://schemas.microsoft.com/office/powerpoint/2010/main" val="408751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0F1A2-926D-4F07-BA7B-8A50B87F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476375"/>
            <a:ext cx="11410950" cy="4972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59490-304D-46DC-983C-BEE28007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4825"/>
            <a:ext cx="10058400" cy="76710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Hospital Staff requests Medicines for Hospital</a:t>
            </a:r>
          </a:p>
        </p:txBody>
      </p:sp>
    </p:spTree>
    <p:extLst>
      <p:ext uri="{BB962C8B-B14F-4D97-AF65-F5344CB8AC3E}">
        <p14:creationId xmlns:p14="http://schemas.microsoft.com/office/powerpoint/2010/main" val="277722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7C1D-C41E-4882-A7D7-ECAFDEA7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742790-FBA4-47D7-96D6-A8F116AEA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99402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040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5D7C3-44E1-4A84-A6A9-84ABD58D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323975"/>
            <a:ext cx="11458576" cy="5162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482B459-4F86-4F57-B60F-934CFF40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15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Pharmacist check orders and assigns Delivery Person</a:t>
            </a:r>
          </a:p>
        </p:txBody>
      </p:sp>
    </p:spTree>
    <p:extLst>
      <p:ext uri="{BB962C8B-B14F-4D97-AF65-F5344CB8AC3E}">
        <p14:creationId xmlns:p14="http://schemas.microsoft.com/office/powerpoint/2010/main" val="33520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7B7B2-B23C-4150-BA3E-B731B791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76326"/>
            <a:ext cx="11458575" cy="54197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D150C1-E87B-497E-9486-BCEE484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3044"/>
            <a:ext cx="10058400" cy="6432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Delivery Person accepts order</a:t>
            </a:r>
          </a:p>
        </p:txBody>
      </p:sp>
    </p:spTree>
    <p:extLst>
      <p:ext uri="{BB962C8B-B14F-4D97-AF65-F5344CB8AC3E}">
        <p14:creationId xmlns:p14="http://schemas.microsoft.com/office/powerpoint/2010/main" val="182557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F5C3E80E-7E29-41E5-973D-4DCF33B7C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514" b="8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69AD6-E473-4968-BF6F-63A1F7E8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Time for Demo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67269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erson wearing a suit and tie&#10;&#10;Description automatically generated">
            <a:extLst>
              <a:ext uri="{FF2B5EF4-FFF2-40B4-BE49-F238E27FC236}">
                <a16:creationId xmlns:a16="http://schemas.microsoft.com/office/drawing/2014/main" id="{1CFE5AFB-EB5E-4FA5-977A-B9E3AEB3F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2A33E-B850-4476-99A6-99D401D9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Thank You!!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24388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AE011-A101-4C5A-944F-447FB90F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6CA61-0AAA-4E1F-BEE6-19388C10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Home-based therapies are physically and emotionally motivating for patients.</a:t>
            </a:r>
          </a:p>
          <a:p>
            <a:r>
              <a:rPr lang="en-US" sz="2000" dirty="0"/>
              <a:t>Benefits include</a:t>
            </a:r>
          </a:p>
          <a:p>
            <a:pPr lvl="1"/>
            <a:r>
              <a:rPr lang="en-US" sz="2000" dirty="0"/>
              <a:t>Convenience: Ease and accessibility is always the first thing for in-home therapy from patient's perspective.</a:t>
            </a:r>
          </a:p>
          <a:p>
            <a:pPr lvl="1"/>
            <a:r>
              <a:rPr lang="en-US" sz="2000" dirty="0"/>
              <a:t>One-on-one care: When treated at home, patients generally feel that they are receiving a higher quality of care.</a:t>
            </a:r>
          </a:p>
          <a:p>
            <a:pPr lvl="1"/>
            <a:r>
              <a:rPr lang="en-US" sz="2000" dirty="0"/>
              <a:t>Increased Functionality: Having a routine translate to the patient’s known environment contributes to better adherence and understanding.</a:t>
            </a:r>
          </a:p>
          <a:p>
            <a:pPr lvl="1"/>
            <a:r>
              <a:rPr lang="en-US" sz="2000" dirty="0"/>
              <a:t>Encouraging &amp; supportive – The familiarity of the same therapist is comforting to patients, and the partnership formed offers a unique type of support.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7221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17A7-769B-4893-BB10-97EA5652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52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90994A-208A-49AA-9B76-50592EA73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03272"/>
              </p:ext>
            </p:extLst>
          </p:nvPr>
        </p:nvGraphicFramePr>
        <p:xfrm>
          <a:off x="438151" y="1314450"/>
          <a:ext cx="11344274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12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34662-806F-4BEC-A008-B3E01F894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2" r="12116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C61D9-180F-4702-8BC3-8243EDB8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Use Case</a:t>
            </a:r>
            <a:br>
              <a:rPr lang="en-US" sz="4000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5A02-1B7F-4673-A52D-4F846B27B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00" y="1352550"/>
            <a:ext cx="4767904" cy="46824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Providing In-home treatment for patients to avoid the burden of travelling to health centers and unnecessary visits to physicians. Additionally we are also providing home delivery for medicines.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  Main functionalities in application include: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New patient sign-up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Patient schedules an appointment with doctors available in their city, explaining the health issue.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Doctor examines the health complaint of the patient and assigns a Caretaker to attend the patient at their home.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Patients can place order for medicines and get them delivered to home from Pharmacies available in their city.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Hospital Staff places order of medicines required for hospital.</a:t>
            </a:r>
          </a:p>
        </p:txBody>
      </p:sp>
    </p:spTree>
    <p:extLst>
      <p:ext uri="{BB962C8B-B14F-4D97-AF65-F5344CB8AC3E}">
        <p14:creationId xmlns:p14="http://schemas.microsoft.com/office/powerpoint/2010/main" val="425099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7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7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1" name="Rectangle 8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8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3" name="Group 8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90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92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94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633CBC-077B-48D5-B3BA-59ECCE35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931037"/>
            <a:ext cx="6202238" cy="4992801"/>
          </a:xfrm>
          <a:prstGeom prst="rect">
            <a:avLst/>
          </a:prstGeom>
        </p:spPr>
      </p:pic>
      <p:sp>
        <p:nvSpPr>
          <p:cNvPr id="117" name="Rectangle 96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8" name="Rectangle 98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CB2A5-48A9-41A0-A810-706EF44D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solidFill>
                  <a:schemeClr val="bg1"/>
                </a:solidFill>
              </a:rPr>
              <a:t>DESIGN</a:t>
            </a:r>
            <a:endParaRPr lang="en-US" cap="all" spc="-100" dirty="0">
              <a:solidFill>
                <a:schemeClr val="bg1"/>
              </a:solidFill>
            </a:endParaRPr>
          </a:p>
        </p:txBody>
      </p:sp>
      <p:sp>
        <p:nvSpPr>
          <p:cNvPr id="119" name="Rectangle 100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0" name="Straight Connector 102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0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06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9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88C29D24-F59E-495D-9DCA-51D85226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432A3-D7D2-464F-B404-079E2219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Workflow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9AAA59-3788-4C16-83C3-5EDB06898A74}"/>
              </a:ext>
            </a:extLst>
          </p:cNvPr>
          <p:cNvSpPr/>
          <p:nvPr/>
        </p:nvSpPr>
        <p:spPr>
          <a:xfrm>
            <a:off x="1066800" y="2103119"/>
            <a:ext cx="10496550" cy="425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Once the patient logs in , he can avail services for </a:t>
            </a:r>
            <a:r>
              <a:rPr lang="en-US" b="1" dirty="0"/>
              <a:t>In-Home treatment </a:t>
            </a:r>
            <a:r>
              <a:rPr lang="en-US" dirty="0"/>
              <a:t>or </a:t>
            </a:r>
            <a:r>
              <a:rPr lang="en-US" b="1" dirty="0"/>
              <a:t>Medicines delivery</a:t>
            </a:r>
            <a:r>
              <a:rPr lang="en-US" dirty="0"/>
              <a:t> available in his City.</a:t>
            </a:r>
          </a:p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b="1" dirty="0"/>
              <a:t>Requesting for In-Home care </a:t>
            </a:r>
            <a:r>
              <a:rPr lang="en-US" dirty="0"/>
              <a:t>– 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Raise or schedule an appointment for any health-related issue that can be treated at home. These requests are routed to Doctors.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Doctor can view the patient requests, accept, analyze and route them to Caretaker with treatment notes.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Caretaker can view and accept the cases sent by doctor and serve the patient as per requested schedule</a:t>
            </a:r>
          </a:p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b="1" dirty="0"/>
              <a:t>Request Pharmacy for medicines </a:t>
            </a:r>
            <a:r>
              <a:rPr lang="en-US" dirty="0"/>
              <a:t>–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Patient can raise request for medicines to nearby pharmacy available.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Pharmacist views the orders and assign a delivery person.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Delivery person logs in to view the requests routed from the pharmacist and delivers them.</a:t>
            </a:r>
          </a:p>
          <a:p>
            <a:pPr marL="800100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An acknowledgement is sent to the Patients email Id once the delivery person accepts the request.</a:t>
            </a:r>
          </a:p>
        </p:txBody>
      </p:sp>
    </p:spTree>
    <p:extLst>
      <p:ext uri="{BB962C8B-B14F-4D97-AF65-F5344CB8AC3E}">
        <p14:creationId xmlns:p14="http://schemas.microsoft.com/office/powerpoint/2010/main" val="196986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63858-DBB8-44A2-9D0F-58708355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96066"/>
            <a:ext cx="11468100" cy="53809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777AC1-BE81-485D-8147-D31AEA4E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00"/>
            <a:ext cx="10058400" cy="8572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Login/Home Page</a:t>
            </a:r>
          </a:p>
        </p:txBody>
      </p:sp>
    </p:spTree>
    <p:extLst>
      <p:ext uri="{BB962C8B-B14F-4D97-AF65-F5344CB8AC3E}">
        <p14:creationId xmlns:p14="http://schemas.microsoft.com/office/powerpoint/2010/main" val="124621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3CA90-9863-48B0-8D37-B2740CB8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43512"/>
            <a:ext cx="11458575" cy="54290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A91EDC2-0593-4950-8314-D8911555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5419"/>
            <a:ext cx="10058400" cy="8528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Admin Login Page</a:t>
            </a:r>
          </a:p>
        </p:txBody>
      </p:sp>
    </p:spTree>
    <p:extLst>
      <p:ext uri="{BB962C8B-B14F-4D97-AF65-F5344CB8AC3E}">
        <p14:creationId xmlns:p14="http://schemas.microsoft.com/office/powerpoint/2010/main" val="4049572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72441"/>
      </a:dk2>
      <a:lt2>
        <a:srgbClr val="E2E6E8"/>
      </a:lt2>
      <a:accent1>
        <a:srgbClr val="BF9988"/>
      </a:accent1>
      <a:accent2>
        <a:srgbClr val="AFA077"/>
      </a:accent2>
      <a:accent3>
        <a:srgbClr val="A1A77E"/>
      </a:accent3>
      <a:accent4>
        <a:srgbClr val="8CAA74"/>
      </a:accent4>
      <a:accent5>
        <a:srgbClr val="82AC81"/>
      </a:accent5>
      <a:accent6>
        <a:srgbClr val="77AE8D"/>
      </a:accent6>
      <a:hlink>
        <a:srgbClr val="5E899D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Widescreen</PresentationFormat>
  <Paragraphs>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Garamond</vt:lpstr>
      <vt:lpstr>SavonVTI</vt:lpstr>
      <vt:lpstr>Happy Health In-home Treatment Services</vt:lpstr>
      <vt:lpstr>Problem Statement</vt:lpstr>
      <vt:lpstr>Solution</vt:lpstr>
      <vt:lpstr>Approach</vt:lpstr>
      <vt:lpstr>Use Case </vt:lpstr>
      <vt:lpstr>DESIGN</vt:lpstr>
      <vt:lpstr>Workflow</vt:lpstr>
      <vt:lpstr>Login/Home Page</vt:lpstr>
      <vt:lpstr>Admin Login Page</vt:lpstr>
      <vt:lpstr>Patient Signup Screen</vt:lpstr>
      <vt:lpstr>Patient Home Page</vt:lpstr>
      <vt:lpstr>Patient Schedules an Appointment with Doctor</vt:lpstr>
      <vt:lpstr>Doctor checks Patients request and assigns Caretaker</vt:lpstr>
      <vt:lpstr>Caretaker Accepts the request and follows Doctor instructions </vt:lpstr>
      <vt:lpstr>Patient Places Medicines Order</vt:lpstr>
      <vt:lpstr>Pharmacist check orders and assigns Delivery Person</vt:lpstr>
      <vt:lpstr>Delivery Person accepts order</vt:lpstr>
      <vt:lpstr>Acknowledge Email sent to Patient</vt:lpstr>
      <vt:lpstr>Hospital Staff requests Medicines for Hospital</vt:lpstr>
      <vt:lpstr>Pharmacist check orders and assigns Delivery Person</vt:lpstr>
      <vt:lpstr>Delivery Person accepts order</vt:lpstr>
      <vt:lpstr>Time for Demo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Health In-home Treatment Services</dc:title>
  <dc:creator>Mounica Dantuluri</dc:creator>
  <cp:lastModifiedBy>Mounica Dantuluri</cp:lastModifiedBy>
  <cp:revision>1</cp:revision>
  <dcterms:created xsi:type="dcterms:W3CDTF">2019-12-08T03:04:21Z</dcterms:created>
  <dcterms:modified xsi:type="dcterms:W3CDTF">2019-12-08T03:04:32Z</dcterms:modified>
</cp:coreProperties>
</file>